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345" r:id="rId2"/>
    <p:sldId id="261" r:id="rId3"/>
    <p:sldId id="321" r:id="rId4"/>
    <p:sldId id="283" r:id="rId5"/>
    <p:sldId id="262" r:id="rId6"/>
    <p:sldId id="264" r:id="rId7"/>
    <p:sldId id="284" r:id="rId8"/>
    <p:sldId id="285" r:id="rId9"/>
    <p:sldId id="286" r:id="rId10"/>
    <p:sldId id="269" r:id="rId11"/>
    <p:sldId id="287" r:id="rId12"/>
    <p:sldId id="378" r:id="rId13"/>
    <p:sldId id="289" r:id="rId14"/>
    <p:sldId id="266" r:id="rId15"/>
    <p:sldId id="267" r:id="rId16"/>
    <p:sldId id="265" r:id="rId17"/>
    <p:sldId id="276" r:id="rId18"/>
    <p:sldId id="277" r:id="rId19"/>
    <p:sldId id="290" r:id="rId20"/>
    <p:sldId id="273" r:id="rId21"/>
    <p:sldId id="291" r:id="rId22"/>
    <p:sldId id="292" r:id="rId23"/>
    <p:sldId id="341" r:id="rId24"/>
    <p:sldId id="316" r:id="rId25"/>
    <p:sldId id="31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373" r:id="rId42"/>
    <p:sldId id="303" r:id="rId43"/>
    <p:sldId id="377" r:id="rId44"/>
    <p:sldId id="304" r:id="rId45"/>
    <p:sldId id="270" r:id="rId46"/>
    <p:sldId id="272" r:id="rId47"/>
    <p:sldId id="271" r:id="rId48"/>
    <p:sldId id="281" r:id="rId49"/>
    <p:sldId id="258" r:id="rId50"/>
    <p:sldId id="2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7FD247-9331-4CD6-8981-BD60D38C96DD}" v="122" dt="2024-02-05T13:29:49.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NIAPPAN Devarajan" userId="0ccb0e75-6f62-4860-b5c8-e1d1cc272866" providerId="ADAL" clId="{6BFA7752-9EC0-471E-AC56-E890149C7F72}"/>
    <pc:docChg chg="undo redo custSel addSld delSld modSld sldOrd addMainMaster delMainMaster modMainMaster">
      <pc:chgData name="PALANIAPPAN Devarajan" userId="0ccb0e75-6f62-4860-b5c8-e1d1cc272866" providerId="ADAL" clId="{6BFA7752-9EC0-471E-AC56-E890149C7F72}" dt="2023-12-22T07:27:19.848" v="3797" actId="20577"/>
      <pc:docMkLst>
        <pc:docMk/>
      </pc:docMkLst>
      <pc:sldChg chg="addSp delSp modSp mod modTransition setBg setClrOvrMap delDesignElem">
        <pc:chgData name="PALANIAPPAN Devarajan" userId="0ccb0e75-6f62-4860-b5c8-e1d1cc272866" providerId="ADAL" clId="{6BFA7752-9EC0-471E-AC56-E890149C7F72}" dt="2023-12-21T13:07:18.121" v="3778" actId="1076"/>
        <pc:sldMkLst>
          <pc:docMk/>
          <pc:sldMk cId="1108333823" sldId="256"/>
        </pc:sldMkLst>
        <pc:spChg chg="add del mod">
          <ac:chgData name="PALANIAPPAN Devarajan" userId="0ccb0e75-6f62-4860-b5c8-e1d1cc272866" providerId="ADAL" clId="{6BFA7752-9EC0-471E-AC56-E890149C7F72}" dt="2023-12-07T11:53:04.212" v="435" actId="767"/>
          <ac:spMkLst>
            <pc:docMk/>
            <pc:sldMk cId="1108333823" sldId="256"/>
            <ac:spMk id="2" creationId="{AF426761-0DDA-EEE0-7A2A-65EC0B56377E}"/>
          </ac:spMkLst>
        </pc:spChg>
        <pc:spChg chg="mod ord">
          <ac:chgData name="PALANIAPPAN Devarajan" userId="0ccb0e75-6f62-4860-b5c8-e1d1cc272866" providerId="ADAL" clId="{6BFA7752-9EC0-471E-AC56-E890149C7F72}" dt="2023-12-08T07:09:04.190" v="614" actId="20577"/>
          <ac:spMkLst>
            <pc:docMk/>
            <pc:sldMk cId="1108333823" sldId="256"/>
            <ac:spMk id="5" creationId="{A5A7CB50-0D92-D3BA-FB32-BF072326FDAF}"/>
          </ac:spMkLst>
        </pc:spChg>
        <pc:spChg chg="add mod">
          <ac:chgData name="PALANIAPPAN Devarajan" userId="0ccb0e75-6f62-4860-b5c8-e1d1cc272866" providerId="ADAL" clId="{6BFA7752-9EC0-471E-AC56-E890149C7F72}" dt="2023-12-21T13:07:18.121" v="3778" actId="1076"/>
          <ac:spMkLst>
            <pc:docMk/>
            <pc:sldMk cId="1108333823" sldId="256"/>
            <ac:spMk id="6" creationId="{38D663E1-F39D-79DE-135E-1373AAA53DC7}"/>
          </ac:spMkLst>
        </pc:spChg>
        <pc:spChg chg="add del">
          <ac:chgData name="PALANIAPPAN Devarajan" userId="0ccb0e75-6f62-4860-b5c8-e1d1cc272866" providerId="ADAL" clId="{6BFA7752-9EC0-471E-AC56-E890149C7F72}" dt="2023-12-04T09:08:04.872" v="15" actId="26606"/>
          <ac:spMkLst>
            <pc:docMk/>
            <pc:sldMk cId="1108333823" sldId="256"/>
            <ac:spMk id="9" creationId="{D4771268-CB57-404A-9271-370EB28F6090}"/>
          </ac:spMkLst>
        </pc:spChg>
        <pc:spChg chg="add del">
          <ac:chgData name="PALANIAPPAN Devarajan" userId="0ccb0e75-6f62-4860-b5c8-e1d1cc272866" providerId="ADAL" clId="{6BFA7752-9EC0-471E-AC56-E890149C7F72}" dt="2023-12-04T09:08:06.896" v="17" actId="26606"/>
          <ac:spMkLst>
            <pc:docMk/>
            <pc:sldMk cId="1108333823" sldId="256"/>
            <ac:spMk id="11" creationId="{870A1295-61BC-4214-AA3E-D396673024D0}"/>
          </ac:spMkLst>
        </pc:spChg>
        <pc:spChg chg="add del">
          <ac:chgData name="PALANIAPPAN Devarajan" userId="0ccb0e75-6f62-4860-b5c8-e1d1cc272866" providerId="ADAL" clId="{6BFA7752-9EC0-471E-AC56-E890149C7F72}" dt="2023-12-04T09:07:36.296" v="1" actId="26606"/>
          <ac:spMkLst>
            <pc:docMk/>
            <pc:sldMk cId="1108333823" sldId="256"/>
            <ac:spMk id="12" creationId="{37C89E4B-3C9F-44B9-8B86-D9E3D112D8EC}"/>
          </ac:spMkLst>
        </pc:spChg>
        <pc:spChg chg="add del">
          <ac:chgData name="PALANIAPPAN Devarajan" userId="0ccb0e75-6f62-4860-b5c8-e1d1cc272866" providerId="ADAL" clId="{6BFA7752-9EC0-471E-AC56-E890149C7F72}" dt="2023-12-04T09:07:50.241" v="7" actId="26606"/>
          <ac:spMkLst>
            <pc:docMk/>
            <pc:sldMk cId="1108333823" sldId="256"/>
            <ac:spMk id="18"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1" creationId="{23D09407-53BC-485E-B4CE-BC5E4FC4B25B}"/>
          </ac:spMkLst>
        </pc:spChg>
        <pc:spChg chg="add del">
          <ac:chgData name="PALANIAPPAN Devarajan" userId="0ccb0e75-6f62-4860-b5c8-e1d1cc272866" providerId="ADAL" clId="{6BFA7752-9EC0-471E-AC56-E890149C7F72}" dt="2023-12-04T09:08:08.521" v="19" actId="26606"/>
          <ac:spMkLst>
            <pc:docMk/>
            <pc:sldMk cId="1108333823" sldId="256"/>
            <ac:spMk id="23" creationId="{19D32F93-50AC-4C46-A5DB-291C60DDB7BD}"/>
          </ac:spMkLst>
        </pc:spChg>
        <pc:spChg chg="add del">
          <ac:chgData name="PALANIAPPAN Devarajan" userId="0ccb0e75-6f62-4860-b5c8-e1d1cc272866" providerId="ADAL" clId="{6BFA7752-9EC0-471E-AC56-E890149C7F72}" dt="2023-12-04T09:08:08.521" v="19" actId="26606"/>
          <ac:spMkLst>
            <pc:docMk/>
            <pc:sldMk cId="1108333823" sldId="256"/>
            <ac:spMk id="24" creationId="{86FD7672-78BE-4D6F-A711-2CDB79B52DFF}"/>
          </ac:spMkLst>
        </pc:spChg>
        <pc:spChg chg="add del">
          <ac:chgData name="PALANIAPPAN Devarajan" userId="0ccb0e75-6f62-4860-b5c8-e1d1cc272866" providerId="ADAL" clId="{6BFA7752-9EC0-471E-AC56-E890149C7F72}" dt="2023-12-04T09:08:08.521" v="19" actId="26606"/>
          <ac:spMkLst>
            <pc:docMk/>
            <pc:sldMk cId="1108333823" sldId="256"/>
            <ac:spMk id="25" creationId="{827DC2C4-B485-428A-BF4A-472D2967F47F}"/>
          </ac:spMkLst>
        </pc:spChg>
        <pc:spChg chg="add del">
          <ac:chgData name="PALANIAPPAN Devarajan" userId="0ccb0e75-6f62-4860-b5c8-e1d1cc272866" providerId="ADAL" clId="{6BFA7752-9EC0-471E-AC56-E890149C7F72}" dt="2023-12-04T09:08:08.521" v="19" actId="26606"/>
          <ac:spMkLst>
            <pc:docMk/>
            <pc:sldMk cId="1108333823" sldId="256"/>
            <ac:spMk id="26" creationId="{4A62647B-1222-407C-8740-5A497612B1F5}"/>
          </ac:spMkLst>
        </pc:spChg>
        <pc:spChg chg="add del">
          <ac:chgData name="PALANIAPPAN Devarajan" userId="0ccb0e75-6f62-4860-b5c8-e1d1cc272866" providerId="ADAL" clId="{6BFA7752-9EC0-471E-AC56-E890149C7F72}" dt="2023-12-04T09:07:38.980" v="3" actId="26606"/>
          <ac:spMkLst>
            <pc:docMk/>
            <pc:sldMk cId="1108333823" sldId="256"/>
            <ac:spMk id="27" creationId="{921DB988-49FC-4608-B0A2-E2F3A4019041}"/>
          </ac:spMkLst>
        </pc:spChg>
        <pc:spChg chg="add del">
          <ac:chgData name="PALANIAPPAN Devarajan" userId="0ccb0e75-6f62-4860-b5c8-e1d1cc272866" providerId="ADAL" clId="{6BFA7752-9EC0-471E-AC56-E890149C7F72}" dt="2023-12-04T09:08:10.088" v="21" actId="26606"/>
          <ac:spMkLst>
            <pc:docMk/>
            <pc:sldMk cId="1108333823" sldId="256"/>
            <ac:spMk id="29"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0" creationId="{6753252F-4873-4F63-801D-CC719279A7D5}"/>
          </ac:spMkLst>
        </pc:spChg>
        <pc:spChg chg="add del">
          <ac:chgData name="PALANIAPPAN Devarajan" userId="0ccb0e75-6f62-4860-b5c8-e1d1cc272866" providerId="ADAL" clId="{6BFA7752-9EC0-471E-AC56-E890149C7F72}" dt="2023-12-04T09:07:45.109" v="5" actId="26606"/>
          <ac:spMkLst>
            <pc:docMk/>
            <pc:sldMk cId="1108333823" sldId="256"/>
            <ac:spMk id="31" creationId="{047C8CCB-F95D-4249-92DD-651249D3535A}"/>
          </ac:spMkLst>
        </pc:spChg>
        <pc:spChg chg="add del">
          <ac:chgData name="PALANIAPPAN Devarajan" userId="0ccb0e75-6f62-4860-b5c8-e1d1cc272866" providerId="ADAL" clId="{6BFA7752-9EC0-471E-AC56-E890149C7F72}" dt="2023-12-04T09:08:10.088" v="21" actId="26606"/>
          <ac:spMkLst>
            <pc:docMk/>
            <pc:sldMk cId="1108333823" sldId="256"/>
            <ac:spMk id="32" creationId="{047C8CCB-F95D-4249-92DD-651249D3535A}"/>
          </ac:spMkLst>
        </pc:spChg>
        <pc:spChg chg="add del">
          <ac:chgData name="PALANIAPPAN Devarajan" userId="0ccb0e75-6f62-4860-b5c8-e1d1cc272866" providerId="ADAL" clId="{6BFA7752-9EC0-471E-AC56-E890149C7F72}" dt="2023-12-04T09:07:50.241" v="7" actId="26606"/>
          <ac:spMkLst>
            <pc:docMk/>
            <pc:sldMk cId="1108333823" sldId="256"/>
            <ac:spMk id="33" creationId="{19D32F93-50AC-4C46-A5DB-291C60DDB7BD}"/>
          </ac:spMkLst>
        </pc:spChg>
        <pc:spChg chg="add del">
          <ac:chgData name="PALANIAPPAN Devarajan" userId="0ccb0e75-6f62-4860-b5c8-e1d1cc272866" providerId="ADAL" clId="{6BFA7752-9EC0-471E-AC56-E890149C7F72}" dt="2023-12-04T09:07:50.241" v="7" actId="26606"/>
          <ac:spMkLst>
            <pc:docMk/>
            <pc:sldMk cId="1108333823" sldId="256"/>
            <ac:spMk id="34" creationId="{86FD7672-78BE-4D6F-A711-2CDB79B52DFF}"/>
          </ac:spMkLst>
        </pc:spChg>
        <pc:spChg chg="add del">
          <ac:chgData name="PALANIAPPAN Devarajan" userId="0ccb0e75-6f62-4860-b5c8-e1d1cc272866" providerId="ADAL" clId="{6BFA7752-9EC0-471E-AC56-E890149C7F72}" dt="2023-12-04T09:07:50.241" v="7" actId="26606"/>
          <ac:spMkLst>
            <pc:docMk/>
            <pc:sldMk cId="1108333823" sldId="256"/>
            <ac:spMk id="35" creationId="{827DC2C4-B485-428A-BF4A-472D2967F47F}"/>
          </ac:spMkLst>
        </pc:spChg>
        <pc:spChg chg="add del">
          <ac:chgData name="PALANIAPPAN Devarajan" userId="0ccb0e75-6f62-4860-b5c8-e1d1cc272866" providerId="ADAL" clId="{6BFA7752-9EC0-471E-AC56-E890149C7F72}" dt="2023-12-04T09:08:14.586" v="23" actId="26606"/>
          <ac:spMkLst>
            <pc:docMk/>
            <pc:sldMk cId="1108333823" sldId="256"/>
            <ac:spMk id="36" creationId="{23D09407-53BC-485E-B4CE-BC5E4FC4B25B}"/>
          </ac:spMkLst>
        </pc:spChg>
        <pc:spChg chg="add del">
          <ac:chgData name="PALANIAPPAN Devarajan" userId="0ccb0e75-6f62-4860-b5c8-e1d1cc272866" providerId="ADAL" clId="{6BFA7752-9EC0-471E-AC56-E890149C7F72}" dt="2023-12-04T09:07:51.492" v="9" actId="26606"/>
          <ac:spMkLst>
            <pc:docMk/>
            <pc:sldMk cId="1108333823" sldId="256"/>
            <ac:spMk id="37" creationId="{ECC07320-C2CA-4E29-8481-9D9E143C7788}"/>
          </ac:spMkLst>
        </pc:spChg>
        <pc:spChg chg="add del">
          <ac:chgData name="PALANIAPPAN Devarajan" userId="0ccb0e75-6f62-4860-b5c8-e1d1cc272866" providerId="ADAL" clId="{6BFA7752-9EC0-471E-AC56-E890149C7F72}" dt="2023-12-04T09:08:14.586" v="23" actId="26606"/>
          <ac:spMkLst>
            <pc:docMk/>
            <pc:sldMk cId="1108333823" sldId="256"/>
            <ac:spMk id="39" creationId="{921DB988-49FC-4608-B0A2-E2F3A4019041}"/>
          </ac:spMkLst>
        </pc:spChg>
        <pc:spChg chg="add del">
          <ac:chgData name="PALANIAPPAN Devarajan" userId="0ccb0e75-6f62-4860-b5c8-e1d1cc272866" providerId="ADAL" clId="{6BFA7752-9EC0-471E-AC56-E890149C7F72}" dt="2023-12-04T09:07:59.470" v="11" actId="26606"/>
          <ac:spMkLst>
            <pc:docMk/>
            <pc:sldMk cId="1108333823" sldId="256"/>
            <ac:spMk id="40" creationId="{A4AC5506-6312-4701-8D3C-40187889A947}"/>
          </ac:spMkLst>
        </pc:spChg>
        <pc:spChg chg="add del">
          <ac:chgData name="PALANIAPPAN Devarajan" userId="0ccb0e75-6f62-4860-b5c8-e1d1cc272866" providerId="ADAL" clId="{6BFA7752-9EC0-471E-AC56-E890149C7F72}" dt="2023-12-04T09:08:23.302" v="25" actId="26606"/>
          <ac:spMkLst>
            <pc:docMk/>
            <pc:sldMk cId="1108333823" sldId="256"/>
            <ac:spMk id="49" creationId="{37C89E4B-3C9F-44B9-8B86-D9E3D112D8EC}"/>
          </ac:spMkLst>
        </pc:spChg>
        <pc:spChg chg="add del">
          <ac:chgData name="PALANIAPPAN Devarajan" userId="0ccb0e75-6f62-4860-b5c8-e1d1cc272866" providerId="ADAL" clId="{6BFA7752-9EC0-471E-AC56-E890149C7F72}" dt="2023-12-04T09:45:36.880" v="47" actId="26606"/>
          <ac:spMkLst>
            <pc:docMk/>
            <pc:sldMk cId="1108333823" sldId="256"/>
            <ac:spMk id="53" creationId="{A4AC5506-6312-4701-8D3C-40187889A947}"/>
          </ac:spMkLst>
        </pc:spChg>
        <pc:spChg chg="add del">
          <ac:chgData name="PALANIAPPAN Devarajan" userId="0ccb0e75-6f62-4860-b5c8-e1d1cc272866" providerId="ADAL" clId="{6BFA7752-9EC0-471E-AC56-E890149C7F72}" dt="2023-12-04T09:45:16.691" v="40" actId="26606"/>
          <ac:spMkLst>
            <pc:docMk/>
            <pc:sldMk cId="1108333823" sldId="256"/>
            <ac:spMk id="58" creationId="{F0A604E4-7307-451C-93BE-F1F7E1BF3BF8}"/>
          </ac:spMkLst>
        </pc:spChg>
        <pc:spChg chg="add del">
          <ac:chgData name="PALANIAPPAN Devarajan" userId="0ccb0e75-6f62-4860-b5c8-e1d1cc272866" providerId="ADAL" clId="{6BFA7752-9EC0-471E-AC56-E890149C7F72}" dt="2023-12-04T09:45:16.691" v="40" actId="26606"/>
          <ac:spMkLst>
            <pc:docMk/>
            <pc:sldMk cId="1108333823" sldId="256"/>
            <ac:spMk id="60" creationId="{F7F3A0AA-35E5-4085-942B-737839030604}"/>
          </ac:spMkLst>
        </pc:spChg>
        <pc:spChg chg="add del">
          <ac:chgData name="PALANIAPPAN Devarajan" userId="0ccb0e75-6f62-4860-b5c8-e1d1cc272866" providerId="ADAL" clId="{6BFA7752-9EC0-471E-AC56-E890149C7F72}" dt="2023-12-04T09:45:16.691" v="40" actId="26606"/>
          <ac:spMkLst>
            <pc:docMk/>
            <pc:sldMk cId="1108333823" sldId="256"/>
            <ac:spMk id="62" creationId="{402F5C38-C747-4173-ABBF-656E39E82130}"/>
          </ac:spMkLst>
        </pc:spChg>
        <pc:spChg chg="add del">
          <ac:chgData name="PALANIAPPAN Devarajan" userId="0ccb0e75-6f62-4860-b5c8-e1d1cc272866" providerId="ADAL" clId="{6BFA7752-9EC0-471E-AC56-E890149C7F72}" dt="2023-12-04T09:45:16.691" v="40" actId="26606"/>
          <ac:spMkLst>
            <pc:docMk/>
            <pc:sldMk cId="1108333823" sldId="256"/>
            <ac:spMk id="64" creationId="{E37EECFC-A684-4391-AE85-4CDAF5565F61}"/>
          </ac:spMkLst>
        </pc:spChg>
        <pc:spChg chg="add del">
          <ac:chgData name="PALANIAPPAN Devarajan" userId="0ccb0e75-6f62-4860-b5c8-e1d1cc272866" providerId="ADAL" clId="{6BFA7752-9EC0-471E-AC56-E890149C7F72}" dt="2023-12-04T09:45:25.043" v="42" actId="26606"/>
          <ac:spMkLst>
            <pc:docMk/>
            <pc:sldMk cId="1108333823" sldId="256"/>
            <ac:spMk id="66" creationId="{6753252F-4873-4F63-801D-CC719279A7D5}"/>
          </ac:spMkLst>
        </pc:spChg>
        <pc:spChg chg="add del">
          <ac:chgData name="PALANIAPPAN Devarajan" userId="0ccb0e75-6f62-4860-b5c8-e1d1cc272866" providerId="ADAL" clId="{6BFA7752-9EC0-471E-AC56-E890149C7F72}" dt="2023-12-04T09:45:25.043" v="42" actId="26606"/>
          <ac:spMkLst>
            <pc:docMk/>
            <pc:sldMk cId="1108333823" sldId="256"/>
            <ac:spMk id="67" creationId="{047C8CCB-F95D-4249-92DD-651249D3535A}"/>
          </ac:spMkLst>
        </pc:spChg>
        <pc:spChg chg="add del">
          <ac:chgData name="PALANIAPPAN Devarajan" userId="0ccb0e75-6f62-4860-b5c8-e1d1cc272866" providerId="ADAL" clId="{6BFA7752-9EC0-471E-AC56-E890149C7F72}" dt="2023-12-04T09:45:28.541" v="44" actId="26606"/>
          <ac:spMkLst>
            <pc:docMk/>
            <pc:sldMk cId="1108333823" sldId="256"/>
            <ac:spMk id="69" creationId="{F8446B12-7391-4711-8B31-112A0B896C76}"/>
          </ac:spMkLst>
        </pc:spChg>
        <pc:spChg chg="add del">
          <ac:chgData name="PALANIAPPAN Devarajan" userId="0ccb0e75-6f62-4860-b5c8-e1d1cc272866" providerId="ADAL" clId="{6BFA7752-9EC0-471E-AC56-E890149C7F72}" dt="2023-12-04T09:45:36.880" v="46" actId="26606"/>
          <ac:spMkLst>
            <pc:docMk/>
            <pc:sldMk cId="1108333823" sldId="256"/>
            <ac:spMk id="73" creationId="{ECC07320-C2CA-4E29-8481-9D9E143C7788}"/>
          </ac:spMkLst>
        </pc:spChg>
        <pc:spChg chg="add del">
          <ac:chgData name="PALANIAPPAN Devarajan" userId="0ccb0e75-6f62-4860-b5c8-e1d1cc272866" providerId="ADAL" clId="{6BFA7752-9EC0-471E-AC56-E890149C7F72}" dt="2023-12-04T09:48:40.550" v="95" actId="26606"/>
          <ac:spMkLst>
            <pc:docMk/>
            <pc:sldMk cId="1108333823" sldId="256"/>
            <ac:spMk id="76" creationId="{F0A604E4-7307-451C-93BE-F1F7E1BF3BF8}"/>
          </ac:spMkLst>
        </pc:spChg>
        <pc:spChg chg="add del">
          <ac:chgData name="PALANIAPPAN Devarajan" userId="0ccb0e75-6f62-4860-b5c8-e1d1cc272866" providerId="ADAL" clId="{6BFA7752-9EC0-471E-AC56-E890149C7F72}" dt="2023-12-04T09:48:40.550" v="95" actId="26606"/>
          <ac:spMkLst>
            <pc:docMk/>
            <pc:sldMk cId="1108333823" sldId="256"/>
            <ac:spMk id="77" creationId="{F7F3A0AA-35E5-4085-942B-737839030604}"/>
          </ac:spMkLst>
        </pc:spChg>
        <pc:spChg chg="add del">
          <ac:chgData name="PALANIAPPAN Devarajan" userId="0ccb0e75-6f62-4860-b5c8-e1d1cc272866" providerId="ADAL" clId="{6BFA7752-9EC0-471E-AC56-E890149C7F72}" dt="2023-12-04T09:48:40.550" v="95" actId="26606"/>
          <ac:spMkLst>
            <pc:docMk/>
            <pc:sldMk cId="1108333823" sldId="256"/>
            <ac:spMk id="78" creationId="{402F5C38-C747-4173-ABBF-656E39E82130}"/>
          </ac:spMkLst>
        </pc:spChg>
        <pc:spChg chg="add del">
          <ac:chgData name="PALANIAPPAN Devarajan" userId="0ccb0e75-6f62-4860-b5c8-e1d1cc272866" providerId="ADAL" clId="{6BFA7752-9EC0-471E-AC56-E890149C7F72}" dt="2023-12-04T09:48:40.550" v="95" actId="26606"/>
          <ac:spMkLst>
            <pc:docMk/>
            <pc:sldMk cId="1108333823" sldId="256"/>
            <ac:spMk id="79" creationId="{E37EECFC-A684-4391-AE85-4CDAF5565F61}"/>
          </ac:spMkLst>
        </pc:spChg>
        <pc:spChg chg="add del">
          <ac:chgData name="PALANIAPPAN Devarajan" userId="0ccb0e75-6f62-4860-b5c8-e1d1cc272866" providerId="ADAL" clId="{6BFA7752-9EC0-471E-AC56-E890149C7F72}" dt="2023-12-04T09:47:17.238" v="62" actId="26606"/>
          <ac:spMkLst>
            <pc:docMk/>
            <pc:sldMk cId="1108333823" sldId="256"/>
            <ac:spMk id="81"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2" creationId="{91E5A9A7-95C6-4F4F-B00E-C82E07FE62EF}"/>
          </ac:spMkLst>
        </pc:spChg>
        <pc:spChg chg="add del">
          <ac:chgData name="PALANIAPPAN Devarajan" userId="0ccb0e75-6f62-4860-b5c8-e1d1cc272866" providerId="ADAL" clId="{6BFA7752-9EC0-471E-AC56-E890149C7F72}" dt="2023-12-04T09:47:17.238" v="62" actId="26606"/>
          <ac:spMkLst>
            <pc:docMk/>
            <pc:sldMk cId="1108333823" sldId="256"/>
            <ac:spMk id="83" creationId="{D07DD2DE-F619-49DD-B5E7-03A290FF4ED1}"/>
          </ac:spMkLst>
        </pc:spChg>
        <pc:spChg chg="add del">
          <ac:chgData name="PALANIAPPAN Devarajan" userId="0ccb0e75-6f62-4860-b5c8-e1d1cc272866" providerId="ADAL" clId="{6BFA7752-9EC0-471E-AC56-E890149C7F72}" dt="2023-12-04T09:47:07.589" v="58" actId="26606"/>
          <ac:spMkLst>
            <pc:docMk/>
            <pc:sldMk cId="1108333823" sldId="256"/>
            <ac:spMk id="84" creationId="{A8384FB5-9ADC-4DDC-881B-597D56F5B15D}"/>
          </ac:spMkLst>
        </pc:spChg>
        <pc:spChg chg="add del">
          <ac:chgData name="PALANIAPPAN Devarajan" userId="0ccb0e75-6f62-4860-b5c8-e1d1cc272866" providerId="ADAL" clId="{6BFA7752-9EC0-471E-AC56-E890149C7F72}" dt="2023-12-04T09:47:17.238" v="62" actId="26606"/>
          <ac:spMkLst>
            <pc:docMk/>
            <pc:sldMk cId="1108333823" sldId="256"/>
            <ac:spMk id="85" creationId="{85149191-5F60-4A28-AAFF-039F96B0F3EC}"/>
          </ac:spMkLst>
        </pc:spChg>
        <pc:spChg chg="add del">
          <ac:chgData name="PALANIAPPAN Devarajan" userId="0ccb0e75-6f62-4860-b5c8-e1d1cc272866" providerId="ADAL" clId="{6BFA7752-9EC0-471E-AC56-E890149C7F72}" dt="2023-12-04T09:47:07.589" v="58" actId="26606"/>
          <ac:spMkLst>
            <pc:docMk/>
            <pc:sldMk cId="1108333823" sldId="256"/>
            <ac:spMk id="86" creationId="{1199E1B1-A8C0-4FE8-A5A8-1CB41D69F857}"/>
          </ac:spMkLst>
        </pc:spChg>
        <pc:spChg chg="add del">
          <ac:chgData name="PALANIAPPAN Devarajan" userId="0ccb0e75-6f62-4860-b5c8-e1d1cc272866" providerId="ADAL" clId="{6BFA7752-9EC0-471E-AC56-E890149C7F72}" dt="2023-12-04T09:47:07.589" v="58" actId="26606"/>
          <ac:spMkLst>
            <pc:docMk/>
            <pc:sldMk cId="1108333823" sldId="256"/>
            <ac:spMk id="88" creationId="{84A8DE83-DE75-4B41-9DB4-A7EC0B0DEC0B}"/>
          </ac:spMkLst>
        </pc:spChg>
        <pc:spChg chg="add del">
          <ac:chgData name="PALANIAPPAN Devarajan" userId="0ccb0e75-6f62-4860-b5c8-e1d1cc272866" providerId="ADAL" clId="{6BFA7752-9EC0-471E-AC56-E890149C7F72}" dt="2023-12-04T09:47:07.589" v="58" actId="26606"/>
          <ac:spMkLst>
            <pc:docMk/>
            <pc:sldMk cId="1108333823" sldId="256"/>
            <ac:spMk id="90" creationId="{A7009A0A-BEF5-4EAC-AF15-E4F9F002E239}"/>
          </ac:spMkLst>
        </pc:spChg>
        <pc:spChg chg="add del">
          <ac:chgData name="PALANIAPPAN Devarajan" userId="0ccb0e75-6f62-4860-b5c8-e1d1cc272866" providerId="ADAL" clId="{6BFA7752-9EC0-471E-AC56-E890149C7F72}" dt="2023-12-04T09:47:17.238" v="62" actId="26606"/>
          <ac:spMkLst>
            <pc:docMk/>
            <pc:sldMk cId="1108333823" sldId="256"/>
            <ac:spMk id="92" creationId="{F8260ED5-17F7-4158-B241-D51DD4CF1B7E}"/>
          </ac:spMkLst>
        </pc:spChg>
        <pc:spChg chg="add del">
          <ac:chgData name="PALANIAPPAN Devarajan" userId="0ccb0e75-6f62-4860-b5c8-e1d1cc272866" providerId="ADAL" clId="{6BFA7752-9EC0-471E-AC56-E890149C7F72}" dt="2023-12-04T09:47:18.266" v="64" actId="26606"/>
          <ac:spMkLst>
            <pc:docMk/>
            <pc:sldMk cId="1108333823" sldId="256"/>
            <ac:spMk id="94" creationId="{ECC07320-C2CA-4E29-8481-9D9E143C7788}"/>
          </ac:spMkLst>
        </pc:spChg>
        <pc:spChg chg="add del">
          <ac:chgData name="PALANIAPPAN Devarajan" userId="0ccb0e75-6f62-4860-b5c8-e1d1cc272866" providerId="ADAL" clId="{6BFA7752-9EC0-471E-AC56-E890149C7F72}" dt="2023-12-04T09:47:20.707" v="66" actId="26606"/>
          <ac:spMkLst>
            <pc:docMk/>
            <pc:sldMk cId="1108333823" sldId="256"/>
            <ac:spMk id="97" creationId="{A8384FB5-9ADC-4DDC-881B-597D56F5B15D}"/>
          </ac:spMkLst>
        </pc:spChg>
        <pc:spChg chg="add del">
          <ac:chgData name="PALANIAPPAN Devarajan" userId="0ccb0e75-6f62-4860-b5c8-e1d1cc272866" providerId="ADAL" clId="{6BFA7752-9EC0-471E-AC56-E890149C7F72}" dt="2023-12-04T09:47:20.707" v="66" actId="26606"/>
          <ac:spMkLst>
            <pc:docMk/>
            <pc:sldMk cId="1108333823" sldId="256"/>
            <ac:spMk id="98" creationId="{1199E1B1-A8C0-4FE8-A5A8-1CB41D69F857}"/>
          </ac:spMkLst>
        </pc:spChg>
        <pc:spChg chg="add del">
          <ac:chgData name="PALANIAPPAN Devarajan" userId="0ccb0e75-6f62-4860-b5c8-e1d1cc272866" providerId="ADAL" clId="{6BFA7752-9EC0-471E-AC56-E890149C7F72}" dt="2023-12-04T09:47:20.707" v="66" actId="26606"/>
          <ac:spMkLst>
            <pc:docMk/>
            <pc:sldMk cId="1108333823" sldId="256"/>
            <ac:spMk id="99" creationId="{84A8DE83-DE75-4B41-9DB4-A7EC0B0DEC0B}"/>
          </ac:spMkLst>
        </pc:spChg>
        <pc:spChg chg="add del">
          <ac:chgData name="PALANIAPPAN Devarajan" userId="0ccb0e75-6f62-4860-b5c8-e1d1cc272866" providerId="ADAL" clId="{6BFA7752-9EC0-471E-AC56-E890149C7F72}" dt="2023-12-04T09:47:20.707" v="66" actId="26606"/>
          <ac:spMkLst>
            <pc:docMk/>
            <pc:sldMk cId="1108333823" sldId="256"/>
            <ac:spMk id="100" creationId="{A7009A0A-BEF5-4EAC-AF15-E4F9F002E239}"/>
          </ac:spMkLst>
        </pc:spChg>
        <pc:spChg chg="add del">
          <ac:chgData name="PALANIAPPAN Devarajan" userId="0ccb0e75-6f62-4860-b5c8-e1d1cc272866" providerId="ADAL" clId="{6BFA7752-9EC0-471E-AC56-E890149C7F72}" dt="2023-12-04T09:47:23.670" v="68" actId="26606"/>
          <ac:spMkLst>
            <pc:docMk/>
            <pc:sldMk cId="1108333823" sldId="256"/>
            <ac:spMk id="102" creationId="{F0A604E4-7307-451C-93BE-F1F7E1BF3BF8}"/>
          </ac:spMkLst>
        </pc:spChg>
        <pc:spChg chg="add del">
          <ac:chgData name="PALANIAPPAN Devarajan" userId="0ccb0e75-6f62-4860-b5c8-e1d1cc272866" providerId="ADAL" clId="{6BFA7752-9EC0-471E-AC56-E890149C7F72}" dt="2023-12-04T09:47:23.670" v="68" actId="26606"/>
          <ac:spMkLst>
            <pc:docMk/>
            <pc:sldMk cId="1108333823" sldId="256"/>
            <ac:spMk id="103" creationId="{F7F3A0AA-35E5-4085-942B-737839030604}"/>
          </ac:spMkLst>
        </pc:spChg>
        <pc:spChg chg="add del">
          <ac:chgData name="PALANIAPPAN Devarajan" userId="0ccb0e75-6f62-4860-b5c8-e1d1cc272866" providerId="ADAL" clId="{6BFA7752-9EC0-471E-AC56-E890149C7F72}" dt="2023-12-04T09:47:23.670" v="68" actId="26606"/>
          <ac:spMkLst>
            <pc:docMk/>
            <pc:sldMk cId="1108333823" sldId="256"/>
            <ac:spMk id="104" creationId="{402F5C38-C747-4173-ABBF-656E39E82130}"/>
          </ac:spMkLst>
        </pc:spChg>
        <pc:spChg chg="add del">
          <ac:chgData name="PALANIAPPAN Devarajan" userId="0ccb0e75-6f62-4860-b5c8-e1d1cc272866" providerId="ADAL" clId="{6BFA7752-9EC0-471E-AC56-E890149C7F72}" dt="2023-12-04T09:47:23.670" v="68" actId="26606"/>
          <ac:spMkLst>
            <pc:docMk/>
            <pc:sldMk cId="1108333823" sldId="256"/>
            <ac:spMk id="105" creationId="{E37EECFC-A684-4391-AE85-4CDAF5565F61}"/>
          </ac:spMkLst>
        </pc:spChg>
        <pc:spChg chg="add del">
          <ac:chgData name="PALANIAPPAN Devarajan" userId="0ccb0e75-6f62-4860-b5c8-e1d1cc272866" providerId="ADAL" clId="{6BFA7752-9EC0-471E-AC56-E890149C7F72}" dt="2023-12-04T09:47:29.574" v="70" actId="26606"/>
          <ac:spMkLst>
            <pc:docMk/>
            <pc:sldMk cId="1108333823" sldId="256"/>
            <ac:spMk id="107" creationId="{A8384FB5-9ADC-4DDC-881B-597D56F5B15D}"/>
          </ac:spMkLst>
        </pc:spChg>
        <pc:spChg chg="add del">
          <ac:chgData name="PALANIAPPAN Devarajan" userId="0ccb0e75-6f62-4860-b5c8-e1d1cc272866" providerId="ADAL" clId="{6BFA7752-9EC0-471E-AC56-E890149C7F72}" dt="2023-12-04T09:47:29.574" v="70" actId="26606"/>
          <ac:spMkLst>
            <pc:docMk/>
            <pc:sldMk cId="1108333823" sldId="256"/>
            <ac:spMk id="108" creationId="{1199E1B1-A8C0-4FE8-A5A8-1CB41D69F857}"/>
          </ac:spMkLst>
        </pc:spChg>
        <pc:spChg chg="add del">
          <ac:chgData name="PALANIAPPAN Devarajan" userId="0ccb0e75-6f62-4860-b5c8-e1d1cc272866" providerId="ADAL" clId="{6BFA7752-9EC0-471E-AC56-E890149C7F72}" dt="2023-12-04T09:47:29.574" v="70" actId="26606"/>
          <ac:spMkLst>
            <pc:docMk/>
            <pc:sldMk cId="1108333823" sldId="256"/>
            <ac:spMk id="109" creationId="{84A8DE83-DE75-4B41-9DB4-A7EC0B0DEC0B}"/>
          </ac:spMkLst>
        </pc:spChg>
        <pc:spChg chg="add del">
          <ac:chgData name="PALANIAPPAN Devarajan" userId="0ccb0e75-6f62-4860-b5c8-e1d1cc272866" providerId="ADAL" clId="{6BFA7752-9EC0-471E-AC56-E890149C7F72}" dt="2023-12-04T09:47:29.574" v="70" actId="26606"/>
          <ac:spMkLst>
            <pc:docMk/>
            <pc:sldMk cId="1108333823" sldId="256"/>
            <ac:spMk id="110" creationId="{A7009A0A-BEF5-4EAC-AF15-E4F9F002E239}"/>
          </ac:spMkLst>
        </pc:spChg>
        <pc:spChg chg="add del">
          <ac:chgData name="PALANIAPPAN Devarajan" userId="0ccb0e75-6f62-4860-b5c8-e1d1cc272866" providerId="ADAL" clId="{6BFA7752-9EC0-471E-AC56-E890149C7F72}" dt="2023-12-04T09:47:33.905" v="72" actId="26606"/>
          <ac:spMkLst>
            <pc:docMk/>
            <pc:sldMk cId="1108333823" sldId="256"/>
            <ac:spMk id="112" creationId="{F0A604E4-7307-451C-93BE-F1F7E1BF3BF8}"/>
          </ac:spMkLst>
        </pc:spChg>
        <pc:spChg chg="add del">
          <ac:chgData name="PALANIAPPAN Devarajan" userId="0ccb0e75-6f62-4860-b5c8-e1d1cc272866" providerId="ADAL" clId="{6BFA7752-9EC0-471E-AC56-E890149C7F72}" dt="2023-12-04T09:47:33.905" v="72" actId="26606"/>
          <ac:spMkLst>
            <pc:docMk/>
            <pc:sldMk cId="1108333823" sldId="256"/>
            <ac:spMk id="113" creationId="{F7F3A0AA-35E5-4085-942B-737839030604}"/>
          </ac:spMkLst>
        </pc:spChg>
        <pc:spChg chg="add del">
          <ac:chgData name="PALANIAPPAN Devarajan" userId="0ccb0e75-6f62-4860-b5c8-e1d1cc272866" providerId="ADAL" clId="{6BFA7752-9EC0-471E-AC56-E890149C7F72}" dt="2023-12-04T09:47:33.905" v="72" actId="26606"/>
          <ac:spMkLst>
            <pc:docMk/>
            <pc:sldMk cId="1108333823" sldId="256"/>
            <ac:spMk id="114" creationId="{402F5C38-C747-4173-ABBF-656E39E82130}"/>
          </ac:spMkLst>
        </pc:spChg>
        <pc:spChg chg="add del">
          <ac:chgData name="PALANIAPPAN Devarajan" userId="0ccb0e75-6f62-4860-b5c8-e1d1cc272866" providerId="ADAL" clId="{6BFA7752-9EC0-471E-AC56-E890149C7F72}" dt="2023-12-04T09:47:33.905" v="72" actId="26606"/>
          <ac:spMkLst>
            <pc:docMk/>
            <pc:sldMk cId="1108333823" sldId="256"/>
            <ac:spMk id="115" creationId="{E37EECFC-A684-4391-AE85-4CDAF5565F61}"/>
          </ac:spMkLst>
        </pc:spChg>
        <pc:spChg chg="add del">
          <ac:chgData name="PALANIAPPAN Devarajan" userId="0ccb0e75-6f62-4860-b5c8-e1d1cc272866" providerId="ADAL" clId="{6BFA7752-9EC0-471E-AC56-E890149C7F72}" dt="2023-12-04T09:47:38.523" v="74" actId="26606"/>
          <ac:spMkLst>
            <pc:docMk/>
            <pc:sldMk cId="1108333823" sldId="256"/>
            <ac:spMk id="117" creationId="{6753252F-4873-4F63-801D-CC719279A7D5}"/>
          </ac:spMkLst>
        </pc:spChg>
        <pc:spChg chg="add del">
          <ac:chgData name="PALANIAPPAN Devarajan" userId="0ccb0e75-6f62-4860-b5c8-e1d1cc272866" providerId="ADAL" clId="{6BFA7752-9EC0-471E-AC56-E890149C7F72}" dt="2023-12-04T09:47:38.523" v="74" actId="26606"/>
          <ac:spMkLst>
            <pc:docMk/>
            <pc:sldMk cId="1108333823" sldId="256"/>
            <ac:spMk id="118" creationId="{047C8CCB-F95D-4249-92DD-651249D3535A}"/>
          </ac:spMkLst>
        </pc:spChg>
        <pc:spChg chg="add del">
          <ac:chgData name="PALANIAPPAN Devarajan" userId="0ccb0e75-6f62-4860-b5c8-e1d1cc272866" providerId="ADAL" clId="{6BFA7752-9EC0-471E-AC56-E890149C7F72}" dt="2023-12-04T09:47:52.320" v="76" actId="26606"/>
          <ac:spMkLst>
            <pc:docMk/>
            <pc:sldMk cId="1108333823" sldId="256"/>
            <ac:spMk id="120" creationId="{A8384FB5-9ADC-4DDC-881B-597D56F5B15D}"/>
          </ac:spMkLst>
        </pc:spChg>
        <pc:spChg chg="add del">
          <ac:chgData name="PALANIAPPAN Devarajan" userId="0ccb0e75-6f62-4860-b5c8-e1d1cc272866" providerId="ADAL" clId="{6BFA7752-9EC0-471E-AC56-E890149C7F72}" dt="2023-12-04T09:47:52.320" v="76" actId="26606"/>
          <ac:spMkLst>
            <pc:docMk/>
            <pc:sldMk cId="1108333823" sldId="256"/>
            <ac:spMk id="121" creationId="{1199E1B1-A8C0-4FE8-A5A8-1CB41D69F857}"/>
          </ac:spMkLst>
        </pc:spChg>
        <pc:spChg chg="add del">
          <ac:chgData name="PALANIAPPAN Devarajan" userId="0ccb0e75-6f62-4860-b5c8-e1d1cc272866" providerId="ADAL" clId="{6BFA7752-9EC0-471E-AC56-E890149C7F72}" dt="2023-12-04T09:47:52.320" v="76" actId="26606"/>
          <ac:spMkLst>
            <pc:docMk/>
            <pc:sldMk cId="1108333823" sldId="256"/>
            <ac:spMk id="122" creationId="{84A8DE83-DE75-4B41-9DB4-A7EC0B0DEC0B}"/>
          </ac:spMkLst>
        </pc:spChg>
        <pc:spChg chg="add del">
          <ac:chgData name="PALANIAPPAN Devarajan" userId="0ccb0e75-6f62-4860-b5c8-e1d1cc272866" providerId="ADAL" clId="{6BFA7752-9EC0-471E-AC56-E890149C7F72}" dt="2023-12-04T09:47:52.320" v="76" actId="26606"/>
          <ac:spMkLst>
            <pc:docMk/>
            <pc:sldMk cId="1108333823" sldId="256"/>
            <ac:spMk id="123" creationId="{A7009A0A-BEF5-4EAC-AF15-E4F9F002E239}"/>
          </ac:spMkLst>
        </pc:spChg>
        <pc:spChg chg="add del">
          <ac:chgData name="PALANIAPPAN Devarajan" userId="0ccb0e75-6f62-4860-b5c8-e1d1cc272866" providerId="ADAL" clId="{6BFA7752-9EC0-471E-AC56-E890149C7F72}" dt="2023-12-04T09:47:55.974" v="78" actId="26606"/>
          <ac:spMkLst>
            <pc:docMk/>
            <pc:sldMk cId="1108333823" sldId="256"/>
            <ac:spMk id="125" creationId="{F0A604E4-7307-451C-93BE-F1F7E1BF3BF8}"/>
          </ac:spMkLst>
        </pc:spChg>
        <pc:spChg chg="add del">
          <ac:chgData name="PALANIAPPAN Devarajan" userId="0ccb0e75-6f62-4860-b5c8-e1d1cc272866" providerId="ADAL" clId="{6BFA7752-9EC0-471E-AC56-E890149C7F72}" dt="2023-12-04T09:47:55.974" v="78" actId="26606"/>
          <ac:spMkLst>
            <pc:docMk/>
            <pc:sldMk cId="1108333823" sldId="256"/>
            <ac:spMk id="126" creationId="{F7F3A0AA-35E5-4085-942B-737839030604}"/>
          </ac:spMkLst>
        </pc:spChg>
        <pc:spChg chg="add del">
          <ac:chgData name="PALANIAPPAN Devarajan" userId="0ccb0e75-6f62-4860-b5c8-e1d1cc272866" providerId="ADAL" clId="{6BFA7752-9EC0-471E-AC56-E890149C7F72}" dt="2023-12-04T09:47:55.974" v="78" actId="26606"/>
          <ac:spMkLst>
            <pc:docMk/>
            <pc:sldMk cId="1108333823" sldId="256"/>
            <ac:spMk id="127" creationId="{402F5C38-C747-4173-ABBF-656E39E82130}"/>
          </ac:spMkLst>
        </pc:spChg>
        <pc:spChg chg="add del">
          <ac:chgData name="PALANIAPPAN Devarajan" userId="0ccb0e75-6f62-4860-b5c8-e1d1cc272866" providerId="ADAL" clId="{6BFA7752-9EC0-471E-AC56-E890149C7F72}" dt="2023-12-04T09:47:55.974" v="78" actId="26606"/>
          <ac:spMkLst>
            <pc:docMk/>
            <pc:sldMk cId="1108333823" sldId="256"/>
            <ac:spMk id="128" creationId="{E37EECFC-A684-4391-AE85-4CDAF5565F61}"/>
          </ac:spMkLst>
        </pc:spChg>
        <pc:spChg chg="add del">
          <ac:chgData name="PALANIAPPAN Devarajan" userId="0ccb0e75-6f62-4860-b5c8-e1d1cc272866" providerId="ADAL" clId="{6BFA7752-9EC0-471E-AC56-E890149C7F72}" dt="2023-12-04T09:48:01.507" v="80" actId="26606"/>
          <ac:spMkLst>
            <pc:docMk/>
            <pc:sldMk cId="1108333823" sldId="256"/>
            <ac:spMk id="130" creationId="{6753252F-4873-4F63-801D-CC719279A7D5}"/>
          </ac:spMkLst>
        </pc:spChg>
        <pc:spChg chg="add del">
          <ac:chgData name="PALANIAPPAN Devarajan" userId="0ccb0e75-6f62-4860-b5c8-e1d1cc272866" providerId="ADAL" clId="{6BFA7752-9EC0-471E-AC56-E890149C7F72}" dt="2023-12-04T09:48:01.507" v="80" actId="26606"/>
          <ac:spMkLst>
            <pc:docMk/>
            <pc:sldMk cId="1108333823" sldId="256"/>
            <ac:spMk id="131" creationId="{047C8CCB-F95D-4249-92DD-651249D3535A}"/>
          </ac:spMkLst>
        </pc:spChg>
        <pc:spChg chg="add del">
          <ac:chgData name="PALANIAPPAN Devarajan" userId="0ccb0e75-6f62-4860-b5c8-e1d1cc272866" providerId="ADAL" clId="{6BFA7752-9EC0-471E-AC56-E890149C7F72}" dt="2023-12-04T09:48:02.671" v="82" actId="26606"/>
          <ac:spMkLst>
            <pc:docMk/>
            <pc:sldMk cId="1108333823" sldId="256"/>
            <ac:spMk id="133" creationId="{0E91F5CA-B392-444C-88E3-BF5BAAEBDEB0}"/>
          </ac:spMkLst>
        </pc:spChg>
        <pc:spChg chg="add del">
          <ac:chgData name="PALANIAPPAN Devarajan" userId="0ccb0e75-6f62-4860-b5c8-e1d1cc272866" providerId="ADAL" clId="{6BFA7752-9EC0-471E-AC56-E890149C7F72}" dt="2023-12-04T09:48:02.671" v="82" actId="26606"/>
          <ac:spMkLst>
            <pc:docMk/>
            <pc:sldMk cId="1108333823" sldId="256"/>
            <ac:spMk id="134" creationId="{DFCA2118-59A2-4310-A4B2-F2CBA821E842}"/>
          </ac:spMkLst>
        </pc:spChg>
        <pc:spChg chg="add del">
          <ac:chgData name="PALANIAPPAN Devarajan" userId="0ccb0e75-6f62-4860-b5c8-e1d1cc272866" providerId="ADAL" clId="{6BFA7752-9EC0-471E-AC56-E890149C7F72}" dt="2023-12-04T09:48:10.246" v="84" actId="26606"/>
          <ac:spMkLst>
            <pc:docMk/>
            <pc:sldMk cId="1108333823" sldId="256"/>
            <ac:spMk id="136" creationId="{A8384FB5-9ADC-4DDC-881B-597D56F5B15D}"/>
          </ac:spMkLst>
        </pc:spChg>
        <pc:spChg chg="add del">
          <ac:chgData name="PALANIAPPAN Devarajan" userId="0ccb0e75-6f62-4860-b5c8-e1d1cc272866" providerId="ADAL" clId="{6BFA7752-9EC0-471E-AC56-E890149C7F72}" dt="2023-12-04T09:48:10.246" v="84" actId="26606"/>
          <ac:spMkLst>
            <pc:docMk/>
            <pc:sldMk cId="1108333823" sldId="256"/>
            <ac:spMk id="137" creationId="{1199E1B1-A8C0-4FE8-A5A8-1CB41D69F857}"/>
          </ac:spMkLst>
        </pc:spChg>
        <pc:spChg chg="add del">
          <ac:chgData name="PALANIAPPAN Devarajan" userId="0ccb0e75-6f62-4860-b5c8-e1d1cc272866" providerId="ADAL" clId="{6BFA7752-9EC0-471E-AC56-E890149C7F72}" dt="2023-12-04T09:48:10.246" v="84" actId="26606"/>
          <ac:spMkLst>
            <pc:docMk/>
            <pc:sldMk cId="1108333823" sldId="256"/>
            <ac:spMk id="138" creationId="{84A8DE83-DE75-4B41-9DB4-A7EC0B0DEC0B}"/>
          </ac:spMkLst>
        </pc:spChg>
        <pc:spChg chg="add del">
          <ac:chgData name="PALANIAPPAN Devarajan" userId="0ccb0e75-6f62-4860-b5c8-e1d1cc272866" providerId="ADAL" clId="{6BFA7752-9EC0-471E-AC56-E890149C7F72}" dt="2023-12-04T09:48:10.246" v="84" actId="26606"/>
          <ac:spMkLst>
            <pc:docMk/>
            <pc:sldMk cId="1108333823" sldId="256"/>
            <ac:spMk id="139" creationId="{A7009A0A-BEF5-4EAC-AF15-E4F9F002E239}"/>
          </ac:spMkLst>
        </pc:spChg>
        <pc:spChg chg="add del">
          <ac:chgData name="PALANIAPPAN Devarajan" userId="0ccb0e75-6f62-4860-b5c8-e1d1cc272866" providerId="ADAL" clId="{6BFA7752-9EC0-471E-AC56-E890149C7F72}" dt="2023-12-04T09:48:18.254" v="86" actId="26606"/>
          <ac:spMkLst>
            <pc:docMk/>
            <pc:sldMk cId="1108333823" sldId="256"/>
            <ac:spMk id="141" creationId="{6753252F-4873-4F63-801D-CC719279A7D5}"/>
          </ac:spMkLst>
        </pc:spChg>
        <pc:spChg chg="add del">
          <ac:chgData name="PALANIAPPAN Devarajan" userId="0ccb0e75-6f62-4860-b5c8-e1d1cc272866" providerId="ADAL" clId="{6BFA7752-9EC0-471E-AC56-E890149C7F72}" dt="2023-12-04T09:48:18.254" v="86" actId="26606"/>
          <ac:spMkLst>
            <pc:docMk/>
            <pc:sldMk cId="1108333823" sldId="256"/>
            <ac:spMk id="142" creationId="{047C8CCB-F95D-4249-92DD-651249D3535A}"/>
          </ac:spMkLst>
        </pc:spChg>
        <pc:spChg chg="add del">
          <ac:chgData name="PALANIAPPAN Devarajan" userId="0ccb0e75-6f62-4860-b5c8-e1d1cc272866" providerId="ADAL" clId="{6BFA7752-9EC0-471E-AC56-E890149C7F72}" dt="2023-12-04T09:48:23.990" v="88" actId="26606"/>
          <ac:spMkLst>
            <pc:docMk/>
            <pc:sldMk cId="1108333823" sldId="256"/>
            <ac:spMk id="144" creationId="{F0A604E4-7307-451C-93BE-F1F7E1BF3BF8}"/>
          </ac:spMkLst>
        </pc:spChg>
        <pc:spChg chg="add del">
          <ac:chgData name="PALANIAPPAN Devarajan" userId="0ccb0e75-6f62-4860-b5c8-e1d1cc272866" providerId="ADAL" clId="{6BFA7752-9EC0-471E-AC56-E890149C7F72}" dt="2023-12-04T09:48:23.990" v="88" actId="26606"/>
          <ac:spMkLst>
            <pc:docMk/>
            <pc:sldMk cId="1108333823" sldId="256"/>
            <ac:spMk id="145" creationId="{F7F3A0AA-35E5-4085-942B-737839030604}"/>
          </ac:spMkLst>
        </pc:spChg>
        <pc:spChg chg="add del">
          <ac:chgData name="PALANIAPPAN Devarajan" userId="0ccb0e75-6f62-4860-b5c8-e1d1cc272866" providerId="ADAL" clId="{6BFA7752-9EC0-471E-AC56-E890149C7F72}" dt="2023-12-04T09:48:23.990" v="88" actId="26606"/>
          <ac:spMkLst>
            <pc:docMk/>
            <pc:sldMk cId="1108333823" sldId="256"/>
            <ac:spMk id="146" creationId="{402F5C38-C747-4173-ABBF-656E39E82130}"/>
          </ac:spMkLst>
        </pc:spChg>
        <pc:spChg chg="add del">
          <ac:chgData name="PALANIAPPAN Devarajan" userId="0ccb0e75-6f62-4860-b5c8-e1d1cc272866" providerId="ADAL" clId="{6BFA7752-9EC0-471E-AC56-E890149C7F72}" dt="2023-12-04T09:48:23.990" v="88" actId="26606"/>
          <ac:spMkLst>
            <pc:docMk/>
            <pc:sldMk cId="1108333823" sldId="256"/>
            <ac:spMk id="147" creationId="{E37EECFC-A684-4391-AE85-4CDAF5565F61}"/>
          </ac:spMkLst>
        </pc:spChg>
        <pc:spChg chg="add del">
          <ac:chgData name="PALANIAPPAN Devarajan" userId="0ccb0e75-6f62-4860-b5c8-e1d1cc272866" providerId="ADAL" clId="{6BFA7752-9EC0-471E-AC56-E890149C7F72}" dt="2023-12-04T09:48:32.329" v="90" actId="26606"/>
          <ac:spMkLst>
            <pc:docMk/>
            <pc:sldMk cId="1108333823" sldId="256"/>
            <ac:spMk id="149" creationId="{A8384FB5-9ADC-4DDC-881B-597D56F5B15D}"/>
          </ac:spMkLst>
        </pc:spChg>
        <pc:spChg chg="add del">
          <ac:chgData name="PALANIAPPAN Devarajan" userId="0ccb0e75-6f62-4860-b5c8-e1d1cc272866" providerId="ADAL" clId="{6BFA7752-9EC0-471E-AC56-E890149C7F72}" dt="2023-12-04T09:48:32.329" v="90" actId="26606"/>
          <ac:spMkLst>
            <pc:docMk/>
            <pc:sldMk cId="1108333823" sldId="256"/>
            <ac:spMk id="150" creationId="{1199E1B1-A8C0-4FE8-A5A8-1CB41D69F857}"/>
          </ac:spMkLst>
        </pc:spChg>
        <pc:spChg chg="add del">
          <ac:chgData name="PALANIAPPAN Devarajan" userId="0ccb0e75-6f62-4860-b5c8-e1d1cc272866" providerId="ADAL" clId="{6BFA7752-9EC0-471E-AC56-E890149C7F72}" dt="2023-12-04T09:48:32.329" v="90" actId="26606"/>
          <ac:spMkLst>
            <pc:docMk/>
            <pc:sldMk cId="1108333823" sldId="256"/>
            <ac:spMk id="151" creationId="{84A8DE83-DE75-4B41-9DB4-A7EC0B0DEC0B}"/>
          </ac:spMkLst>
        </pc:spChg>
        <pc:spChg chg="add del">
          <ac:chgData name="PALANIAPPAN Devarajan" userId="0ccb0e75-6f62-4860-b5c8-e1d1cc272866" providerId="ADAL" clId="{6BFA7752-9EC0-471E-AC56-E890149C7F72}" dt="2023-12-04T09:48:32.329" v="90" actId="26606"/>
          <ac:spMkLst>
            <pc:docMk/>
            <pc:sldMk cId="1108333823" sldId="256"/>
            <ac:spMk id="152" creationId="{A7009A0A-BEF5-4EAC-AF15-E4F9F002E239}"/>
          </ac:spMkLst>
        </pc:spChg>
        <pc:spChg chg="add del">
          <ac:chgData name="PALANIAPPAN Devarajan" userId="0ccb0e75-6f62-4860-b5c8-e1d1cc272866" providerId="ADAL" clId="{6BFA7752-9EC0-471E-AC56-E890149C7F72}" dt="2023-12-04T09:48:39.615" v="92" actId="26606"/>
          <ac:spMkLst>
            <pc:docMk/>
            <pc:sldMk cId="1108333823" sldId="256"/>
            <ac:spMk id="154" creationId="{F0A604E4-7307-451C-93BE-F1F7E1BF3BF8}"/>
          </ac:spMkLst>
        </pc:spChg>
        <pc:spChg chg="add del">
          <ac:chgData name="PALANIAPPAN Devarajan" userId="0ccb0e75-6f62-4860-b5c8-e1d1cc272866" providerId="ADAL" clId="{6BFA7752-9EC0-471E-AC56-E890149C7F72}" dt="2023-12-04T09:48:39.615" v="92" actId="26606"/>
          <ac:spMkLst>
            <pc:docMk/>
            <pc:sldMk cId="1108333823" sldId="256"/>
            <ac:spMk id="155" creationId="{F7F3A0AA-35E5-4085-942B-737839030604}"/>
          </ac:spMkLst>
        </pc:spChg>
        <pc:spChg chg="add del">
          <ac:chgData name="PALANIAPPAN Devarajan" userId="0ccb0e75-6f62-4860-b5c8-e1d1cc272866" providerId="ADAL" clId="{6BFA7752-9EC0-471E-AC56-E890149C7F72}" dt="2023-12-04T09:48:39.615" v="92" actId="26606"/>
          <ac:spMkLst>
            <pc:docMk/>
            <pc:sldMk cId="1108333823" sldId="256"/>
            <ac:spMk id="156" creationId="{402F5C38-C747-4173-ABBF-656E39E82130}"/>
          </ac:spMkLst>
        </pc:spChg>
        <pc:spChg chg="add del">
          <ac:chgData name="PALANIAPPAN Devarajan" userId="0ccb0e75-6f62-4860-b5c8-e1d1cc272866" providerId="ADAL" clId="{6BFA7752-9EC0-471E-AC56-E890149C7F72}" dt="2023-12-04T09:48:39.615" v="92" actId="26606"/>
          <ac:spMkLst>
            <pc:docMk/>
            <pc:sldMk cId="1108333823" sldId="256"/>
            <ac:spMk id="157" creationId="{E37EECFC-A684-4391-AE85-4CDAF5565F61}"/>
          </ac:spMkLst>
        </pc:spChg>
        <pc:spChg chg="add del">
          <ac:chgData name="PALANIAPPAN Devarajan" userId="0ccb0e75-6f62-4860-b5c8-e1d1cc272866" providerId="ADAL" clId="{6BFA7752-9EC0-471E-AC56-E890149C7F72}" dt="2023-12-04T09:48:40.545" v="94" actId="26606"/>
          <ac:spMkLst>
            <pc:docMk/>
            <pc:sldMk cId="1108333823" sldId="256"/>
            <ac:spMk id="159" creationId="{0E91F5CA-B392-444C-88E3-BF5BAAEBDEB0}"/>
          </ac:spMkLst>
        </pc:spChg>
        <pc:spChg chg="add del">
          <ac:chgData name="PALANIAPPAN Devarajan" userId="0ccb0e75-6f62-4860-b5c8-e1d1cc272866" providerId="ADAL" clId="{6BFA7752-9EC0-471E-AC56-E890149C7F72}" dt="2023-12-04T09:48:40.545" v="94" actId="26606"/>
          <ac:spMkLst>
            <pc:docMk/>
            <pc:sldMk cId="1108333823" sldId="256"/>
            <ac:spMk id="160" creationId="{DFCA2118-59A2-4310-A4B2-F2CBA821E842}"/>
          </ac:spMkLst>
        </pc:spChg>
        <pc:spChg chg="add del">
          <ac:chgData name="PALANIAPPAN Devarajan" userId="0ccb0e75-6f62-4860-b5c8-e1d1cc272866" providerId="ADAL" clId="{6BFA7752-9EC0-471E-AC56-E890149C7F72}" dt="2023-12-08T06:59:25.518" v="584" actId="26606"/>
          <ac:spMkLst>
            <pc:docMk/>
            <pc:sldMk cId="1108333823" sldId="256"/>
            <ac:spMk id="162" creationId="{A8384FB5-9ADC-4DDC-881B-597D56F5B15D}"/>
          </ac:spMkLst>
        </pc:spChg>
        <pc:spChg chg="add del">
          <ac:chgData name="PALANIAPPAN Devarajan" userId="0ccb0e75-6f62-4860-b5c8-e1d1cc272866" providerId="ADAL" clId="{6BFA7752-9EC0-471E-AC56-E890149C7F72}" dt="2023-12-08T06:59:25.518" v="584" actId="26606"/>
          <ac:spMkLst>
            <pc:docMk/>
            <pc:sldMk cId="1108333823" sldId="256"/>
            <ac:spMk id="163" creationId="{1199E1B1-A8C0-4FE8-A5A8-1CB41D69F857}"/>
          </ac:spMkLst>
        </pc:spChg>
        <pc:spChg chg="add del">
          <ac:chgData name="PALANIAPPAN Devarajan" userId="0ccb0e75-6f62-4860-b5c8-e1d1cc272866" providerId="ADAL" clId="{6BFA7752-9EC0-471E-AC56-E890149C7F72}" dt="2023-12-08T06:59:25.518" v="584" actId="26606"/>
          <ac:spMkLst>
            <pc:docMk/>
            <pc:sldMk cId="1108333823" sldId="256"/>
            <ac:spMk id="164" creationId="{84A8DE83-DE75-4B41-9DB4-A7EC0B0DEC0B}"/>
          </ac:spMkLst>
        </pc:spChg>
        <pc:spChg chg="add del">
          <ac:chgData name="PALANIAPPAN Devarajan" userId="0ccb0e75-6f62-4860-b5c8-e1d1cc272866" providerId="ADAL" clId="{6BFA7752-9EC0-471E-AC56-E890149C7F72}" dt="2023-12-08T06:59:25.518" v="584" actId="26606"/>
          <ac:spMkLst>
            <pc:docMk/>
            <pc:sldMk cId="1108333823" sldId="256"/>
            <ac:spMk id="165" creationId="{A7009A0A-BEF5-4EAC-AF15-E4F9F002E239}"/>
          </ac:spMkLst>
        </pc:spChg>
        <pc:spChg chg="add del">
          <ac:chgData name="PALANIAPPAN Devarajan" userId="0ccb0e75-6f62-4860-b5c8-e1d1cc272866" providerId="ADAL" clId="{6BFA7752-9EC0-471E-AC56-E890149C7F72}" dt="2023-12-08T06:59:13.513" v="581" actId="26606"/>
          <ac:spMkLst>
            <pc:docMk/>
            <pc:sldMk cId="1108333823" sldId="256"/>
            <ac:spMk id="167" creationId="{8C886788-700E-4D20-9F80-E0E96837A203}"/>
          </ac:spMkLst>
        </pc:spChg>
        <pc:spChg chg="add del">
          <ac:chgData name="PALANIAPPAN Devarajan" userId="0ccb0e75-6f62-4860-b5c8-e1d1cc272866" providerId="ADAL" clId="{6BFA7752-9EC0-471E-AC56-E890149C7F72}" dt="2023-12-08T06:59:13.513" v="581" actId="26606"/>
          <ac:spMkLst>
            <pc:docMk/>
            <pc:sldMk cId="1108333823" sldId="256"/>
            <ac:spMk id="168" creationId="{1850674C-4E08-4C62-A3E2-6337FE4F7D86}"/>
          </ac:spMkLst>
        </pc:spChg>
        <pc:spChg chg="add del">
          <ac:chgData name="PALANIAPPAN Devarajan" userId="0ccb0e75-6f62-4860-b5c8-e1d1cc272866" providerId="ADAL" clId="{6BFA7752-9EC0-471E-AC56-E890149C7F72}" dt="2023-12-08T06:59:13.513" v="581" actId="26606"/>
          <ac:spMkLst>
            <pc:docMk/>
            <pc:sldMk cId="1108333823" sldId="256"/>
            <ac:spMk id="169" creationId="{BCE4FF05-2B0C-4C97-A9B4-E163085A90E1}"/>
          </ac:spMkLst>
        </pc:spChg>
        <pc:spChg chg="add del">
          <ac:chgData name="PALANIAPPAN Devarajan" userId="0ccb0e75-6f62-4860-b5c8-e1d1cc272866" providerId="ADAL" clId="{6BFA7752-9EC0-471E-AC56-E890149C7F72}" dt="2023-12-08T06:57:23.743" v="579" actId="26606"/>
          <ac:spMkLst>
            <pc:docMk/>
            <pc:sldMk cId="1108333823" sldId="256"/>
            <ac:spMk id="170" creationId="{1C4FDBE2-32F7-4AC4-A40C-C51C65B1D474}"/>
          </ac:spMkLst>
        </pc:spChg>
        <pc:spChg chg="add del">
          <ac:chgData name="PALANIAPPAN Devarajan" userId="0ccb0e75-6f62-4860-b5c8-e1d1cc272866" providerId="ADAL" clId="{6BFA7752-9EC0-471E-AC56-E890149C7F72}" dt="2023-12-08T06:59:13.513" v="581" actId="26606"/>
          <ac:spMkLst>
            <pc:docMk/>
            <pc:sldMk cId="1108333823" sldId="256"/>
            <ac:spMk id="171" creationId="{529C2A7A-A6B6-4A56-B11C-8E967D88A60D}"/>
          </ac:spMkLst>
        </pc:spChg>
        <pc:spChg chg="add del">
          <ac:chgData name="PALANIAPPAN Devarajan" userId="0ccb0e75-6f62-4860-b5c8-e1d1cc272866" providerId="ADAL" clId="{6BFA7752-9EC0-471E-AC56-E890149C7F72}" dt="2023-12-08T06:57:23.743" v="579" actId="26606"/>
          <ac:spMkLst>
            <pc:docMk/>
            <pc:sldMk cId="1108333823" sldId="256"/>
            <ac:spMk id="172" creationId="{EBF4792E-DF83-4D24-9924-01EC30A32C89}"/>
          </ac:spMkLst>
        </pc:spChg>
        <pc:spChg chg="add del">
          <ac:chgData name="PALANIAPPAN Devarajan" userId="0ccb0e75-6f62-4860-b5c8-e1d1cc272866" providerId="ADAL" clId="{6BFA7752-9EC0-471E-AC56-E890149C7F72}" dt="2023-12-08T06:59:13.513" v="581" actId="26606"/>
          <ac:spMkLst>
            <pc:docMk/>
            <pc:sldMk cId="1108333823" sldId="256"/>
            <ac:spMk id="173" creationId="{FDBD7205-E536-4134-8768-AC3E1A3C5E59}"/>
          </ac:spMkLst>
        </pc:spChg>
        <pc:spChg chg="add del">
          <ac:chgData name="PALANIAPPAN Devarajan" userId="0ccb0e75-6f62-4860-b5c8-e1d1cc272866" providerId="ADAL" clId="{6BFA7752-9EC0-471E-AC56-E890149C7F72}" dt="2023-12-08T06:57:23.743" v="579" actId="26606"/>
          <ac:spMkLst>
            <pc:docMk/>
            <pc:sldMk cId="1108333823" sldId="256"/>
            <ac:spMk id="174" creationId="{15837328-A57C-47AA-B520-C83F4A6BD1E4}"/>
          </ac:spMkLst>
        </pc:spChg>
        <pc:spChg chg="add del">
          <ac:chgData name="PALANIAPPAN Devarajan" userId="0ccb0e75-6f62-4860-b5c8-e1d1cc272866" providerId="ADAL" clId="{6BFA7752-9EC0-471E-AC56-E890149C7F72}" dt="2023-12-08T06:59:25.507" v="583" actId="26606"/>
          <ac:spMkLst>
            <pc:docMk/>
            <pc:sldMk cId="1108333823" sldId="256"/>
            <ac:spMk id="175" creationId="{5680AF7D-F3E9-4098-845A-48B3971D8928}"/>
          </ac:spMkLst>
        </pc:spChg>
        <pc:spChg chg="add del">
          <ac:chgData name="PALANIAPPAN Devarajan" userId="0ccb0e75-6f62-4860-b5c8-e1d1cc272866" providerId="ADAL" clId="{6BFA7752-9EC0-471E-AC56-E890149C7F72}" dt="2023-12-08T06:57:23.743" v="579" actId="26606"/>
          <ac:spMkLst>
            <pc:docMk/>
            <pc:sldMk cId="1108333823" sldId="256"/>
            <ac:spMk id="176" creationId="{E2B33195-5BCA-4BB7-A82D-6739522687DD}"/>
          </ac:spMkLst>
        </pc:spChg>
        <pc:spChg chg="add del">
          <ac:chgData name="PALANIAPPAN Devarajan" userId="0ccb0e75-6f62-4860-b5c8-e1d1cc272866" providerId="ADAL" clId="{6BFA7752-9EC0-471E-AC56-E890149C7F72}" dt="2023-12-08T06:59:25.507" v="583" actId="26606"/>
          <ac:spMkLst>
            <pc:docMk/>
            <pc:sldMk cId="1108333823" sldId="256"/>
            <ac:spMk id="177" creationId="{8EA2E5B2-7E46-41D7-993E-1472B65EDE2D}"/>
          </ac:spMkLst>
        </pc:spChg>
        <pc:spChg chg="add del">
          <ac:chgData name="PALANIAPPAN Devarajan" userId="0ccb0e75-6f62-4860-b5c8-e1d1cc272866" providerId="ADAL" clId="{6BFA7752-9EC0-471E-AC56-E890149C7F72}" dt="2023-12-08T06:57:23.743" v="579" actId="26606"/>
          <ac:spMkLst>
            <pc:docMk/>
            <pc:sldMk cId="1108333823" sldId="256"/>
            <ac:spMk id="178" creationId="{8A03A6A2-7849-4179-B68F-C11DDDB231D4}"/>
          </ac:spMkLst>
        </pc:spChg>
        <pc:spChg chg="add del">
          <ac:chgData name="PALANIAPPAN Devarajan" userId="0ccb0e75-6f62-4860-b5c8-e1d1cc272866" providerId="ADAL" clId="{6BFA7752-9EC0-471E-AC56-E890149C7F72}" dt="2023-12-08T06:59:25.507" v="583" actId="26606"/>
          <ac:spMkLst>
            <pc:docMk/>
            <pc:sldMk cId="1108333823" sldId="256"/>
            <ac:spMk id="179" creationId="{789E161B-D345-4E9F-985D-649330815F57}"/>
          </ac:spMkLst>
        </pc:spChg>
        <pc:spChg chg="add del">
          <ac:chgData name="PALANIAPPAN Devarajan" userId="0ccb0e75-6f62-4860-b5c8-e1d1cc272866" providerId="ADAL" clId="{6BFA7752-9EC0-471E-AC56-E890149C7F72}" dt="2023-12-08T07:06:47.828" v="601" actId="26606"/>
          <ac:spMkLst>
            <pc:docMk/>
            <pc:sldMk cId="1108333823" sldId="256"/>
            <ac:spMk id="181" creationId="{19D32F93-50AC-4C46-A5DB-291C60DDB7BD}"/>
          </ac:spMkLst>
        </pc:spChg>
        <pc:spChg chg="add del">
          <ac:chgData name="PALANIAPPAN Devarajan" userId="0ccb0e75-6f62-4860-b5c8-e1d1cc272866" providerId="ADAL" clId="{6BFA7752-9EC0-471E-AC56-E890149C7F72}" dt="2023-12-08T07:06:47.828" v="601" actId="26606"/>
          <ac:spMkLst>
            <pc:docMk/>
            <pc:sldMk cId="1108333823" sldId="256"/>
            <ac:spMk id="182" creationId="{827DC2C4-B485-428A-BF4A-472D2967F47F}"/>
          </ac:spMkLst>
        </pc:spChg>
        <pc:spChg chg="add del">
          <ac:chgData name="PALANIAPPAN Devarajan" userId="0ccb0e75-6f62-4860-b5c8-e1d1cc272866" providerId="ADAL" clId="{6BFA7752-9EC0-471E-AC56-E890149C7F72}" dt="2023-12-08T07:06:47.828" v="601" actId="26606"/>
          <ac:spMkLst>
            <pc:docMk/>
            <pc:sldMk cId="1108333823" sldId="256"/>
            <ac:spMk id="183" creationId="{EE04B5EB-F158-4507-90DD-BD23620C7CC9}"/>
          </ac:spMkLst>
        </pc:spChg>
        <pc:spChg chg="add del">
          <ac:chgData name="PALANIAPPAN Devarajan" userId="0ccb0e75-6f62-4860-b5c8-e1d1cc272866" providerId="ADAL" clId="{6BFA7752-9EC0-471E-AC56-E890149C7F72}" dt="2023-12-08T07:06:47.828" v="600" actId="26606"/>
          <ac:spMkLst>
            <pc:docMk/>
            <pc:sldMk cId="1108333823" sldId="256"/>
            <ac:spMk id="188" creationId="{467F378D-A000-47AE-83B2-D9954D8C9423}"/>
          </ac:spMkLst>
        </pc:spChg>
        <pc:spChg chg="add del">
          <ac:chgData name="PALANIAPPAN Devarajan" userId="0ccb0e75-6f62-4860-b5c8-e1d1cc272866" providerId="ADAL" clId="{6BFA7752-9EC0-471E-AC56-E890149C7F72}" dt="2023-12-08T07:06:47.828" v="600" actId="26606"/>
          <ac:spMkLst>
            <pc:docMk/>
            <pc:sldMk cId="1108333823" sldId="256"/>
            <ac:spMk id="190" creationId="{48E26863-5660-4928-984A-CA2CFC8F664D}"/>
          </ac:spMkLst>
        </pc:spChg>
        <pc:spChg chg="add del">
          <ac:chgData name="PALANIAPPAN Devarajan" userId="0ccb0e75-6f62-4860-b5c8-e1d1cc272866" providerId="ADAL" clId="{6BFA7752-9EC0-471E-AC56-E890149C7F72}" dt="2023-12-08T07:06:47.828" v="600" actId="26606"/>
          <ac:spMkLst>
            <pc:docMk/>
            <pc:sldMk cId="1108333823" sldId="256"/>
            <ac:spMk id="192" creationId="{D7538F2A-6532-4E38-8354-21841BB0B4E7}"/>
          </ac:spMkLst>
        </pc:spChg>
        <pc:spChg chg="add del">
          <ac:chgData name="PALANIAPPAN Devarajan" userId="0ccb0e75-6f62-4860-b5c8-e1d1cc272866" providerId="ADAL" clId="{6BFA7752-9EC0-471E-AC56-E890149C7F72}" dt="2023-12-08T07:06:47.828" v="600" actId="26606"/>
          <ac:spMkLst>
            <pc:docMk/>
            <pc:sldMk cId="1108333823" sldId="256"/>
            <ac:spMk id="194" creationId="{52F31131-35FC-4834-8E62-1D9DA3BE2A97}"/>
          </ac:spMkLst>
        </pc:spChg>
        <pc:spChg chg="add del">
          <ac:chgData name="PALANIAPPAN Devarajan" userId="0ccb0e75-6f62-4860-b5c8-e1d1cc272866" providerId="ADAL" clId="{6BFA7752-9EC0-471E-AC56-E890149C7F72}" dt="2023-12-08T07:06:47.828" v="600" actId="26606"/>
          <ac:spMkLst>
            <pc:docMk/>
            <pc:sldMk cId="1108333823" sldId="256"/>
            <ac:spMk id="196" creationId="{E7AD7F70-85A5-463C-9B1F-3182B60F8666}"/>
          </ac:spMkLst>
        </pc:spChg>
        <pc:spChg chg="add del">
          <ac:chgData name="PALANIAPPAN Devarajan" userId="0ccb0e75-6f62-4860-b5c8-e1d1cc272866" providerId="ADAL" clId="{6BFA7752-9EC0-471E-AC56-E890149C7F72}" dt="2023-12-08T07:06:47.828" v="600" actId="26606"/>
          <ac:spMkLst>
            <pc:docMk/>
            <pc:sldMk cId="1108333823" sldId="256"/>
            <ac:spMk id="198" creationId="{E5F002A4-1B0E-473E-AD7B-8346FB83B434}"/>
          </ac:spMkLst>
        </pc:spChg>
        <pc:spChg chg="add del">
          <ac:chgData name="PALANIAPPAN Devarajan" userId="0ccb0e75-6f62-4860-b5c8-e1d1cc272866" providerId="ADAL" clId="{6BFA7752-9EC0-471E-AC56-E890149C7F72}" dt="2023-12-08T07:06:47.828" v="600" actId="26606"/>
          <ac:spMkLst>
            <pc:docMk/>
            <pc:sldMk cId="1108333823" sldId="256"/>
            <ac:spMk id="200" creationId="{13AF7514-9DD7-4ADB-84DF-5D8B61E735FE}"/>
          </ac:spMkLst>
        </pc:spChg>
        <pc:spChg chg="add del">
          <ac:chgData name="PALANIAPPAN Devarajan" userId="0ccb0e75-6f62-4860-b5c8-e1d1cc272866" providerId="ADAL" clId="{6BFA7752-9EC0-471E-AC56-E890149C7F72}" dt="2023-12-08T07:08:20.444" v="613" actId="26606"/>
          <ac:spMkLst>
            <pc:docMk/>
            <pc:sldMk cId="1108333823" sldId="256"/>
            <ac:spMk id="202" creationId="{19D32F93-50AC-4C46-A5DB-291C60DDB7BD}"/>
          </ac:spMkLst>
        </pc:spChg>
        <pc:spChg chg="add del">
          <ac:chgData name="PALANIAPPAN Devarajan" userId="0ccb0e75-6f62-4860-b5c8-e1d1cc272866" providerId="ADAL" clId="{6BFA7752-9EC0-471E-AC56-E890149C7F72}" dt="2023-12-08T07:08:20.444" v="613" actId="26606"/>
          <ac:spMkLst>
            <pc:docMk/>
            <pc:sldMk cId="1108333823" sldId="256"/>
            <ac:spMk id="203" creationId="{827DC2C4-B485-428A-BF4A-472D2967F47F}"/>
          </ac:spMkLst>
        </pc:spChg>
        <pc:spChg chg="add del">
          <ac:chgData name="PALANIAPPAN Devarajan" userId="0ccb0e75-6f62-4860-b5c8-e1d1cc272866" providerId="ADAL" clId="{6BFA7752-9EC0-471E-AC56-E890149C7F72}" dt="2023-12-08T07:08:20.444" v="613" actId="26606"/>
          <ac:spMkLst>
            <pc:docMk/>
            <pc:sldMk cId="1108333823" sldId="256"/>
            <ac:spMk id="204" creationId="{EE04B5EB-F158-4507-90DD-BD23620C7CC9}"/>
          </ac:spMkLst>
        </pc:spChg>
        <pc:spChg chg="add del">
          <ac:chgData name="PALANIAPPAN Devarajan" userId="0ccb0e75-6f62-4860-b5c8-e1d1cc272866" providerId="ADAL" clId="{6BFA7752-9EC0-471E-AC56-E890149C7F72}" dt="2023-12-08T07:07:21.752" v="604" actId="26606"/>
          <ac:spMkLst>
            <pc:docMk/>
            <pc:sldMk cId="1108333823" sldId="256"/>
            <ac:spMk id="209" creationId="{8C886788-700E-4D20-9F80-E0E96837A203}"/>
          </ac:spMkLst>
        </pc:spChg>
        <pc:spChg chg="add del">
          <ac:chgData name="PALANIAPPAN Devarajan" userId="0ccb0e75-6f62-4860-b5c8-e1d1cc272866" providerId="ADAL" clId="{6BFA7752-9EC0-471E-AC56-E890149C7F72}" dt="2023-12-08T07:07:21.752" v="604" actId="26606"/>
          <ac:spMkLst>
            <pc:docMk/>
            <pc:sldMk cId="1108333823" sldId="256"/>
            <ac:spMk id="211" creationId="{1850674C-4E08-4C62-A3E2-6337FE4F7D86}"/>
          </ac:spMkLst>
        </pc:spChg>
        <pc:spChg chg="add del">
          <ac:chgData name="PALANIAPPAN Devarajan" userId="0ccb0e75-6f62-4860-b5c8-e1d1cc272866" providerId="ADAL" clId="{6BFA7752-9EC0-471E-AC56-E890149C7F72}" dt="2023-12-08T07:07:21.752" v="604" actId="26606"/>
          <ac:spMkLst>
            <pc:docMk/>
            <pc:sldMk cId="1108333823" sldId="256"/>
            <ac:spMk id="213" creationId="{BCE4FF05-2B0C-4C97-A9B4-E163085A90E1}"/>
          </ac:spMkLst>
        </pc:spChg>
        <pc:spChg chg="add del">
          <ac:chgData name="PALANIAPPAN Devarajan" userId="0ccb0e75-6f62-4860-b5c8-e1d1cc272866" providerId="ADAL" clId="{6BFA7752-9EC0-471E-AC56-E890149C7F72}" dt="2023-12-08T07:07:21.752" v="604" actId="26606"/>
          <ac:spMkLst>
            <pc:docMk/>
            <pc:sldMk cId="1108333823" sldId="256"/>
            <ac:spMk id="215" creationId="{529C2A7A-A6B6-4A56-B11C-8E967D88A60D}"/>
          </ac:spMkLst>
        </pc:spChg>
        <pc:spChg chg="add del">
          <ac:chgData name="PALANIAPPAN Devarajan" userId="0ccb0e75-6f62-4860-b5c8-e1d1cc272866" providerId="ADAL" clId="{6BFA7752-9EC0-471E-AC56-E890149C7F72}" dt="2023-12-08T07:07:21.752" v="604" actId="26606"/>
          <ac:spMkLst>
            <pc:docMk/>
            <pc:sldMk cId="1108333823" sldId="256"/>
            <ac:spMk id="217" creationId="{FDBD7205-E536-4134-8768-AC3E1A3C5E59}"/>
          </ac:spMkLst>
        </pc:spChg>
        <pc:spChg chg="add del">
          <ac:chgData name="PALANIAPPAN Devarajan" userId="0ccb0e75-6f62-4860-b5c8-e1d1cc272866" providerId="ADAL" clId="{6BFA7752-9EC0-471E-AC56-E890149C7F72}" dt="2023-12-08T07:07:29.252" v="606" actId="26606"/>
          <ac:spMkLst>
            <pc:docMk/>
            <pc:sldMk cId="1108333823" sldId="256"/>
            <ac:spMk id="219" creationId="{B9D7E975-9161-4F2D-AC53-69E1912F6B5D}"/>
          </ac:spMkLst>
        </pc:spChg>
        <pc:spChg chg="add del">
          <ac:chgData name="PALANIAPPAN Devarajan" userId="0ccb0e75-6f62-4860-b5c8-e1d1cc272866" providerId="ADAL" clId="{6BFA7752-9EC0-471E-AC56-E890149C7F72}" dt="2023-12-08T07:07:29.252" v="606" actId="26606"/>
          <ac:spMkLst>
            <pc:docMk/>
            <pc:sldMk cId="1108333823" sldId="256"/>
            <ac:spMk id="220" creationId="{827DC2C4-B485-428A-BF4A-472D2967F47F}"/>
          </ac:spMkLst>
        </pc:spChg>
        <pc:spChg chg="add del">
          <ac:chgData name="PALANIAPPAN Devarajan" userId="0ccb0e75-6f62-4860-b5c8-e1d1cc272866" providerId="ADAL" clId="{6BFA7752-9EC0-471E-AC56-E890149C7F72}" dt="2023-12-08T07:07:29.252" v="606" actId="26606"/>
          <ac:spMkLst>
            <pc:docMk/>
            <pc:sldMk cId="1108333823" sldId="256"/>
            <ac:spMk id="221" creationId="{463E6235-1649-4B47-9862-4026FC473B6F}"/>
          </ac:spMkLst>
        </pc:spChg>
        <pc:spChg chg="add del">
          <ac:chgData name="PALANIAPPAN Devarajan" userId="0ccb0e75-6f62-4860-b5c8-e1d1cc272866" providerId="ADAL" clId="{6BFA7752-9EC0-471E-AC56-E890149C7F72}" dt="2023-12-08T07:07:57.059" v="608" actId="26606"/>
          <ac:spMkLst>
            <pc:docMk/>
            <pc:sldMk cId="1108333823" sldId="256"/>
            <ac:spMk id="223" creationId="{19D32F93-50AC-4C46-A5DB-291C60DDB7BD}"/>
          </ac:spMkLst>
        </pc:spChg>
        <pc:spChg chg="add del">
          <ac:chgData name="PALANIAPPAN Devarajan" userId="0ccb0e75-6f62-4860-b5c8-e1d1cc272866" providerId="ADAL" clId="{6BFA7752-9EC0-471E-AC56-E890149C7F72}" dt="2023-12-08T07:07:57.059" v="608" actId="26606"/>
          <ac:spMkLst>
            <pc:docMk/>
            <pc:sldMk cId="1108333823" sldId="256"/>
            <ac:spMk id="224" creationId="{B9A1D9BC-1455-4308-9ABD-A3F8EDB67AAF}"/>
          </ac:spMkLst>
        </pc:spChg>
        <pc:spChg chg="add del">
          <ac:chgData name="PALANIAPPAN Devarajan" userId="0ccb0e75-6f62-4860-b5c8-e1d1cc272866" providerId="ADAL" clId="{6BFA7752-9EC0-471E-AC56-E890149C7F72}" dt="2023-12-08T07:07:57.059" v="608" actId="26606"/>
          <ac:spMkLst>
            <pc:docMk/>
            <pc:sldMk cId="1108333823" sldId="256"/>
            <ac:spMk id="225" creationId="{827DC2C4-B485-428A-BF4A-472D2967F47F}"/>
          </ac:spMkLst>
        </pc:spChg>
        <pc:spChg chg="add del">
          <ac:chgData name="PALANIAPPAN Devarajan" userId="0ccb0e75-6f62-4860-b5c8-e1d1cc272866" providerId="ADAL" clId="{6BFA7752-9EC0-471E-AC56-E890149C7F72}" dt="2023-12-08T07:07:57.059" v="608" actId="26606"/>
          <ac:spMkLst>
            <pc:docMk/>
            <pc:sldMk cId="1108333823" sldId="256"/>
            <ac:spMk id="226" creationId="{4A62647B-1222-407C-8740-5A497612B1F5}"/>
          </ac:spMkLst>
        </pc:spChg>
        <pc:spChg chg="add del">
          <ac:chgData name="PALANIAPPAN Devarajan" userId="0ccb0e75-6f62-4860-b5c8-e1d1cc272866" providerId="ADAL" clId="{6BFA7752-9EC0-471E-AC56-E890149C7F72}" dt="2023-12-08T07:08:11.566" v="610" actId="26606"/>
          <ac:spMkLst>
            <pc:docMk/>
            <pc:sldMk cId="1108333823" sldId="256"/>
            <ac:spMk id="228" creationId="{19D32F93-50AC-4C46-A5DB-291C60DDB7BD}"/>
          </ac:spMkLst>
        </pc:spChg>
        <pc:spChg chg="add del">
          <ac:chgData name="PALANIAPPAN Devarajan" userId="0ccb0e75-6f62-4860-b5c8-e1d1cc272866" providerId="ADAL" clId="{6BFA7752-9EC0-471E-AC56-E890149C7F72}" dt="2023-12-08T07:08:11.566" v="610" actId="26606"/>
          <ac:spMkLst>
            <pc:docMk/>
            <pc:sldMk cId="1108333823" sldId="256"/>
            <ac:spMk id="229" creationId="{827DC2C4-B485-428A-BF4A-472D2967F47F}"/>
          </ac:spMkLst>
        </pc:spChg>
        <pc:spChg chg="add del">
          <ac:chgData name="PALANIAPPAN Devarajan" userId="0ccb0e75-6f62-4860-b5c8-e1d1cc272866" providerId="ADAL" clId="{6BFA7752-9EC0-471E-AC56-E890149C7F72}" dt="2023-12-08T07:08:11.566" v="610" actId="26606"/>
          <ac:spMkLst>
            <pc:docMk/>
            <pc:sldMk cId="1108333823" sldId="256"/>
            <ac:spMk id="230" creationId="{EE04B5EB-F158-4507-90DD-BD23620C7CC9}"/>
          </ac:spMkLst>
        </pc:spChg>
        <pc:spChg chg="add del">
          <ac:chgData name="PALANIAPPAN Devarajan" userId="0ccb0e75-6f62-4860-b5c8-e1d1cc272866" providerId="ADAL" clId="{6BFA7752-9EC0-471E-AC56-E890149C7F72}" dt="2023-12-08T07:08:20.444" v="612" actId="26606"/>
          <ac:spMkLst>
            <pc:docMk/>
            <pc:sldMk cId="1108333823" sldId="256"/>
            <ac:spMk id="232" creationId="{19D32F93-50AC-4C46-A5DB-291C60DDB7BD}"/>
          </ac:spMkLst>
        </pc:spChg>
        <pc:spChg chg="add del">
          <ac:chgData name="PALANIAPPAN Devarajan" userId="0ccb0e75-6f62-4860-b5c8-e1d1cc272866" providerId="ADAL" clId="{6BFA7752-9EC0-471E-AC56-E890149C7F72}" dt="2023-12-08T07:08:20.444" v="612" actId="26606"/>
          <ac:spMkLst>
            <pc:docMk/>
            <pc:sldMk cId="1108333823" sldId="256"/>
            <ac:spMk id="233" creationId="{B9A1D9BC-1455-4308-9ABD-A3F8EDB67AAF}"/>
          </ac:spMkLst>
        </pc:spChg>
        <pc:spChg chg="add del">
          <ac:chgData name="PALANIAPPAN Devarajan" userId="0ccb0e75-6f62-4860-b5c8-e1d1cc272866" providerId="ADAL" clId="{6BFA7752-9EC0-471E-AC56-E890149C7F72}" dt="2023-12-08T07:08:20.444" v="612" actId="26606"/>
          <ac:spMkLst>
            <pc:docMk/>
            <pc:sldMk cId="1108333823" sldId="256"/>
            <ac:spMk id="234" creationId="{827DC2C4-B485-428A-BF4A-472D2967F47F}"/>
          </ac:spMkLst>
        </pc:spChg>
        <pc:spChg chg="add del">
          <ac:chgData name="PALANIAPPAN Devarajan" userId="0ccb0e75-6f62-4860-b5c8-e1d1cc272866" providerId="ADAL" clId="{6BFA7752-9EC0-471E-AC56-E890149C7F72}" dt="2023-12-08T07:08:20.444" v="612" actId="26606"/>
          <ac:spMkLst>
            <pc:docMk/>
            <pc:sldMk cId="1108333823" sldId="256"/>
            <ac:spMk id="235" creationId="{4A62647B-1222-407C-8740-5A497612B1F5}"/>
          </ac:spMkLst>
        </pc:spChg>
        <pc:spChg chg="add del">
          <ac:chgData name="PALANIAPPAN Devarajan" userId="0ccb0e75-6f62-4860-b5c8-e1d1cc272866" providerId="ADAL" clId="{6BFA7752-9EC0-471E-AC56-E890149C7F72}" dt="2023-12-21T10:26:26.861" v="3414"/>
          <ac:spMkLst>
            <pc:docMk/>
            <pc:sldMk cId="1108333823" sldId="256"/>
            <ac:spMk id="237" creationId="{19D32F93-50AC-4C46-A5DB-291C60DDB7BD}"/>
          </ac:spMkLst>
        </pc:spChg>
        <pc:spChg chg="add del">
          <ac:chgData name="PALANIAPPAN Devarajan" userId="0ccb0e75-6f62-4860-b5c8-e1d1cc272866" providerId="ADAL" clId="{6BFA7752-9EC0-471E-AC56-E890149C7F72}" dt="2023-12-21T10:26:26.861" v="3414"/>
          <ac:spMkLst>
            <pc:docMk/>
            <pc:sldMk cId="1108333823" sldId="256"/>
            <ac:spMk id="238" creationId="{827DC2C4-B485-428A-BF4A-472D2967F47F}"/>
          </ac:spMkLst>
        </pc:spChg>
        <pc:spChg chg="add del">
          <ac:chgData name="PALANIAPPAN Devarajan" userId="0ccb0e75-6f62-4860-b5c8-e1d1cc272866" providerId="ADAL" clId="{6BFA7752-9EC0-471E-AC56-E890149C7F72}" dt="2023-12-21T10:26:26.861" v="3414"/>
          <ac:spMkLst>
            <pc:docMk/>
            <pc:sldMk cId="1108333823" sldId="256"/>
            <ac:spMk id="239" creationId="{EE04B5EB-F158-4507-90DD-BD23620C7CC9}"/>
          </ac:spMkLst>
        </pc:spChg>
        <pc:grpChg chg="add del">
          <ac:chgData name="PALANIAPPAN Devarajan" userId="0ccb0e75-6f62-4860-b5c8-e1d1cc272866" providerId="ADAL" clId="{6BFA7752-9EC0-471E-AC56-E890149C7F72}" dt="2023-12-04T09:08:06.896" v="17" actId="26606"/>
          <ac:grpSpMkLst>
            <pc:docMk/>
            <pc:sldMk cId="1108333823" sldId="256"/>
            <ac:grpSpMk id="13" creationId="{0B139475-2B26-4CA9-9413-DE741E49F7BB}"/>
          </ac:grpSpMkLst>
        </pc:grpChg>
        <pc:grpChg chg="add del">
          <ac:chgData name="PALANIAPPAN Devarajan" userId="0ccb0e75-6f62-4860-b5c8-e1d1cc272866" providerId="ADAL" clId="{6BFA7752-9EC0-471E-AC56-E890149C7F72}" dt="2023-12-04T09:07:38.980" v="3" actId="26606"/>
          <ac:grpSpMkLst>
            <pc:docMk/>
            <pc:sldMk cId="1108333823" sldId="256"/>
            <ac:grpSpMk id="22" creationId="{383C2651-AE0C-4AE4-8725-E2F9414FE219}"/>
          </ac:grpSpMkLst>
        </pc:grpChg>
        <pc:grpChg chg="add del">
          <ac:chgData name="PALANIAPPAN Devarajan" userId="0ccb0e75-6f62-4860-b5c8-e1d1cc272866" providerId="ADAL" clId="{6BFA7752-9EC0-471E-AC56-E890149C7F72}" dt="2023-12-04T09:07:38.980" v="3" actId="26606"/>
          <ac:grpSpMkLst>
            <pc:docMk/>
            <pc:sldMk cId="1108333823" sldId="256"/>
            <ac:grpSpMk id="28"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1" creationId="{E9B930FD-8671-4C4C-ADCF-73AC1D0CD417}"/>
          </ac:grpSpMkLst>
        </pc:grpChg>
        <pc:grpChg chg="add del">
          <ac:chgData name="PALANIAPPAN Devarajan" userId="0ccb0e75-6f62-4860-b5c8-e1d1cc272866" providerId="ADAL" clId="{6BFA7752-9EC0-471E-AC56-E890149C7F72}" dt="2023-12-04T09:08:14.586" v="23" actId="26606"/>
          <ac:grpSpMkLst>
            <pc:docMk/>
            <pc:sldMk cId="1108333823" sldId="256"/>
            <ac:grpSpMk id="43" creationId="{383C2651-AE0C-4AE4-8725-E2F9414FE219}"/>
          </ac:grpSpMkLst>
        </pc:grpChg>
        <pc:grpChg chg="add del">
          <ac:chgData name="PALANIAPPAN Devarajan" userId="0ccb0e75-6f62-4860-b5c8-e1d1cc272866" providerId="ADAL" clId="{6BFA7752-9EC0-471E-AC56-E890149C7F72}" dt="2023-12-04T09:45:28.541" v="44" actId="26606"/>
          <ac:grpSpMkLst>
            <pc:docMk/>
            <pc:sldMk cId="1108333823" sldId="256"/>
            <ac:grpSpMk id="70" creationId="{AC0B7807-0C83-4963-821A-69B172722E49}"/>
          </ac:grpSpMkLst>
        </pc:grpChg>
        <pc:picChg chg="add mod">
          <ac:chgData name="PALANIAPPAN Devarajan" userId="0ccb0e75-6f62-4860-b5c8-e1d1cc272866" providerId="ADAL" clId="{6BFA7752-9EC0-471E-AC56-E890149C7F72}" dt="2023-12-08T10:37:38.778" v="817" actId="14100"/>
          <ac:picMkLst>
            <pc:docMk/>
            <pc:sldMk cId="1108333823" sldId="256"/>
            <ac:picMk id="2" creationId="{9C296C69-0621-B657-A912-9B17CBD64337}"/>
          </ac:picMkLst>
        </pc:picChg>
        <pc:picChg chg="add mod">
          <ac:chgData name="PALANIAPPAN Devarajan" userId="0ccb0e75-6f62-4860-b5c8-e1d1cc272866" providerId="ADAL" clId="{6BFA7752-9EC0-471E-AC56-E890149C7F72}" dt="2023-12-08T10:37:01.278" v="810" actId="1076"/>
          <ac:picMkLst>
            <pc:docMk/>
            <pc:sldMk cId="1108333823" sldId="256"/>
            <ac:picMk id="3" creationId="{44618ACE-2CB6-CE46-F856-660334841C37}"/>
          </ac:picMkLst>
        </pc:picChg>
        <pc:picChg chg="add mod">
          <ac:chgData name="PALANIAPPAN Devarajan" userId="0ccb0e75-6f62-4860-b5c8-e1d1cc272866" providerId="ADAL" clId="{6BFA7752-9EC0-471E-AC56-E890149C7F72}" dt="2023-12-08T07:31:59.057" v="627" actId="1076"/>
          <ac:picMkLst>
            <pc:docMk/>
            <pc:sldMk cId="1108333823" sldId="256"/>
            <ac:picMk id="4" creationId="{7AF99015-A782-E8CD-B485-F5EAAB059C19}"/>
          </ac:picMkLst>
        </pc:picChg>
        <pc:picChg chg="add del mod">
          <ac:chgData name="PALANIAPPAN Devarajan" userId="0ccb0e75-6f62-4860-b5c8-e1d1cc272866" providerId="ADAL" clId="{6BFA7752-9EC0-471E-AC56-E890149C7F72}" dt="2023-12-07T11:52:56.347" v="419"/>
          <ac:picMkLst>
            <pc:docMk/>
            <pc:sldMk cId="1108333823" sldId="256"/>
            <ac:picMk id="6" creationId="{A7AD829F-E74B-BED1-1265-D580C600B8B0}"/>
          </ac:picMkLst>
        </pc:picChg>
        <pc:picChg chg="del mod ord">
          <ac:chgData name="PALANIAPPAN Devarajan" userId="0ccb0e75-6f62-4860-b5c8-e1d1cc272866" providerId="ADAL" clId="{6BFA7752-9EC0-471E-AC56-E890149C7F72}" dt="2023-12-08T07:10:14.632" v="615" actId="478"/>
          <ac:picMkLst>
            <pc:docMk/>
            <pc:sldMk cId="1108333823" sldId="256"/>
            <ac:picMk id="7" creationId="{7CC46581-8BAF-8DFE-5376-9DB6849D49AD}"/>
          </ac:picMkLst>
        </pc:picChg>
        <pc:picChg chg="add mod ord">
          <ac:chgData name="PALANIAPPAN Devarajan" userId="0ccb0e75-6f62-4860-b5c8-e1d1cc272866" providerId="ADAL" clId="{6BFA7752-9EC0-471E-AC56-E890149C7F72}" dt="2023-12-15T12:46:02.047" v="2553" actId="1076"/>
          <ac:picMkLst>
            <pc:docMk/>
            <pc:sldMk cId="1108333823" sldId="256"/>
            <ac:picMk id="9" creationId="{89BF4884-0585-0F1F-3FD7-C8331D60AE94}"/>
          </ac:picMkLst>
        </pc:picChg>
        <pc:cxnChg chg="add del">
          <ac:chgData name="PALANIAPPAN Devarajan" userId="0ccb0e75-6f62-4860-b5c8-e1d1cc272866" providerId="ADAL" clId="{6BFA7752-9EC0-471E-AC56-E890149C7F72}" dt="2023-12-04T09:07:36.296" v="1" actId="26606"/>
          <ac:cxnSpMkLst>
            <pc:docMk/>
            <pc:sldMk cId="1108333823" sldId="256"/>
            <ac:cxnSpMk id="14" creationId="{AA2EAA10-076F-46BD-8F0F-B9A2FB77A85C}"/>
          </ac:cxnSpMkLst>
        </pc:cxnChg>
        <pc:cxnChg chg="add del">
          <ac:chgData name="PALANIAPPAN Devarajan" userId="0ccb0e75-6f62-4860-b5c8-e1d1cc272866" providerId="ADAL" clId="{6BFA7752-9EC0-471E-AC56-E890149C7F72}" dt="2023-12-04T09:07:36.296" v="1" actId="26606"/>
          <ac:cxnSpMkLst>
            <pc:docMk/>
            <pc:sldMk cId="1108333823" sldId="256"/>
            <ac:cxnSpMk id="16" creationId="{D891E407-403B-4764-86C9-33A56D3BCAA3}"/>
          </ac:cxnSpMkLst>
        </pc:cxnChg>
        <pc:cxnChg chg="add del">
          <ac:chgData name="PALANIAPPAN Devarajan" userId="0ccb0e75-6f62-4860-b5c8-e1d1cc272866" providerId="ADAL" clId="{6BFA7752-9EC0-471E-AC56-E890149C7F72}" dt="2023-12-04T09:07:51.492" v="9" actId="26606"/>
          <ac:cxnSpMkLst>
            <pc:docMk/>
            <pc:sldMk cId="1108333823" sldId="256"/>
            <ac:cxnSpMk id="38" creationId="{8AD2EEB5-F5B4-4BDA-8293-9A997C12990F}"/>
          </ac:cxnSpMkLst>
        </pc:cxnChg>
        <pc:cxnChg chg="add del">
          <ac:chgData name="PALANIAPPAN Devarajan" userId="0ccb0e75-6f62-4860-b5c8-e1d1cc272866" providerId="ADAL" clId="{6BFA7752-9EC0-471E-AC56-E890149C7F72}" dt="2023-12-04T09:08:23.302" v="25" actId="26606"/>
          <ac:cxnSpMkLst>
            <pc:docMk/>
            <pc:sldMk cId="1108333823" sldId="256"/>
            <ac:cxnSpMk id="50" creationId="{AA2EAA10-076F-46BD-8F0F-B9A2FB77A85C}"/>
          </ac:cxnSpMkLst>
        </pc:cxnChg>
        <pc:cxnChg chg="add del">
          <ac:chgData name="PALANIAPPAN Devarajan" userId="0ccb0e75-6f62-4860-b5c8-e1d1cc272866" providerId="ADAL" clId="{6BFA7752-9EC0-471E-AC56-E890149C7F72}" dt="2023-12-04T09:08:23.302" v="25" actId="26606"/>
          <ac:cxnSpMkLst>
            <pc:docMk/>
            <pc:sldMk cId="1108333823" sldId="256"/>
            <ac:cxnSpMk id="51" creationId="{D891E407-403B-4764-86C9-33A56D3BCAA3}"/>
          </ac:cxnSpMkLst>
        </pc:cxnChg>
        <pc:cxnChg chg="add del">
          <ac:chgData name="PALANIAPPAN Devarajan" userId="0ccb0e75-6f62-4860-b5c8-e1d1cc272866" providerId="ADAL" clId="{6BFA7752-9EC0-471E-AC56-E890149C7F72}" dt="2023-12-04T09:45:36.880" v="46" actId="26606"/>
          <ac:cxnSpMkLst>
            <pc:docMk/>
            <pc:sldMk cId="1108333823" sldId="256"/>
            <ac:cxnSpMk id="74" creationId="{8AD2EEB5-F5B4-4BDA-8293-9A997C12990F}"/>
          </ac:cxnSpMkLst>
        </pc:cxnChg>
        <pc:cxnChg chg="add del">
          <ac:chgData name="PALANIAPPAN Devarajan" userId="0ccb0e75-6f62-4860-b5c8-e1d1cc272866" providerId="ADAL" clId="{6BFA7752-9EC0-471E-AC56-E890149C7F72}" dt="2023-12-04T09:47:18.266" v="64" actId="26606"/>
          <ac:cxnSpMkLst>
            <pc:docMk/>
            <pc:sldMk cId="1108333823" sldId="256"/>
            <ac:cxnSpMk id="95" creationId="{8AD2EEB5-F5B4-4BDA-8293-9A997C12990F}"/>
          </ac:cxnSpMkLst>
        </pc:cxnChg>
      </pc:sldChg>
      <pc:sldChg chg="addSp delSp modSp new del mod setBg">
        <pc:chgData name="PALANIAPPAN Devarajan" userId="0ccb0e75-6f62-4860-b5c8-e1d1cc272866" providerId="ADAL" clId="{6BFA7752-9EC0-471E-AC56-E890149C7F72}" dt="2023-12-07T07:36:34.963" v="139" actId="47"/>
        <pc:sldMkLst>
          <pc:docMk/>
          <pc:sldMk cId="1806782458" sldId="257"/>
        </pc:sldMkLst>
        <pc:spChg chg="del">
          <ac:chgData name="PALANIAPPAN Devarajan" userId="0ccb0e75-6f62-4860-b5c8-e1d1cc272866" providerId="ADAL" clId="{6BFA7752-9EC0-471E-AC56-E890149C7F72}" dt="2023-12-04T09:44:42.146" v="37" actId="478"/>
          <ac:spMkLst>
            <pc:docMk/>
            <pc:sldMk cId="1806782458" sldId="257"/>
            <ac:spMk id="2" creationId="{A00B9ECF-04B8-51E4-1A8F-036C4A838F72}"/>
          </ac:spMkLst>
        </pc:spChg>
        <pc:spChg chg="del">
          <ac:chgData name="PALANIAPPAN Devarajan" userId="0ccb0e75-6f62-4860-b5c8-e1d1cc272866" providerId="ADAL" clId="{6BFA7752-9EC0-471E-AC56-E890149C7F72}" dt="2023-12-04T09:44:44.160" v="38" actId="478"/>
          <ac:spMkLst>
            <pc:docMk/>
            <pc:sldMk cId="1806782458" sldId="257"/>
            <ac:spMk id="3" creationId="{2ECBB8B8-5952-E566-837E-1C8035171711}"/>
          </ac:spMkLst>
        </pc:spChg>
        <pc:spChg chg="add mod">
          <ac:chgData name="PALANIAPPAN Devarajan" userId="0ccb0e75-6f62-4860-b5c8-e1d1cc272866" providerId="ADAL" clId="{6BFA7752-9EC0-471E-AC56-E890149C7F72}" dt="2023-12-07T07:36:31.992" v="138" actId="20577"/>
          <ac:spMkLst>
            <pc:docMk/>
            <pc:sldMk cId="1806782458" sldId="257"/>
            <ac:spMk id="8" creationId="{90073EDC-A691-AFC3-FA88-F5BB45BF432F}"/>
          </ac:spMkLst>
        </pc:spChg>
        <pc:spChg chg="add del">
          <ac:chgData name="PALANIAPPAN Devarajan" userId="0ccb0e75-6f62-4860-b5c8-e1d1cc272866" providerId="ADAL" clId="{6BFA7752-9EC0-471E-AC56-E890149C7F72}" dt="2023-12-07T07:35:20.581" v="118" actId="26606"/>
          <ac:spMkLst>
            <pc:docMk/>
            <pc:sldMk cId="1806782458" sldId="257"/>
            <ac:spMk id="12" creationId="{3DAD86CA-8235-409B-982B-5E7A033E2392}"/>
          </ac:spMkLst>
        </pc:spChg>
        <pc:spChg chg="add del">
          <ac:chgData name="PALANIAPPAN Devarajan" userId="0ccb0e75-6f62-4860-b5c8-e1d1cc272866" providerId="ADAL" clId="{6BFA7752-9EC0-471E-AC56-E890149C7F72}" dt="2023-12-07T07:35:20.581" v="118" actId="26606"/>
          <ac:spMkLst>
            <pc:docMk/>
            <pc:sldMk cId="1806782458" sldId="257"/>
            <ac:spMk id="14" creationId="{9F234FBA-3501-47B4-AE0C-AA4AFBC8F603}"/>
          </ac:spMkLst>
        </pc:spChg>
        <pc:spChg chg="add del">
          <ac:chgData name="PALANIAPPAN Devarajan" userId="0ccb0e75-6f62-4860-b5c8-e1d1cc272866" providerId="ADAL" clId="{6BFA7752-9EC0-471E-AC56-E890149C7F72}" dt="2023-12-07T07:35:20.581" v="118" actId="26606"/>
          <ac:spMkLst>
            <pc:docMk/>
            <pc:sldMk cId="1806782458" sldId="257"/>
            <ac:spMk id="16" creationId="{B5EF893B-0491-416E-9D33-BADE9600792A}"/>
          </ac:spMkLst>
        </pc:spChg>
        <pc:spChg chg="add del">
          <ac:chgData name="PALANIAPPAN Devarajan" userId="0ccb0e75-6f62-4860-b5c8-e1d1cc272866" providerId="ADAL" clId="{6BFA7752-9EC0-471E-AC56-E890149C7F72}" dt="2023-12-07T07:35:21.266" v="120" actId="26606"/>
          <ac:spMkLst>
            <pc:docMk/>
            <pc:sldMk cId="1806782458" sldId="257"/>
            <ac:spMk id="20" creationId="{9A97C86A-04D6-40F7-AE84-31AB43E6A846}"/>
          </ac:spMkLst>
        </pc:spChg>
        <pc:spChg chg="add del">
          <ac:chgData name="PALANIAPPAN Devarajan" userId="0ccb0e75-6f62-4860-b5c8-e1d1cc272866" providerId="ADAL" clId="{6BFA7752-9EC0-471E-AC56-E890149C7F72}" dt="2023-12-07T07:35:21.266" v="120" actId="26606"/>
          <ac:spMkLst>
            <pc:docMk/>
            <pc:sldMk cId="1806782458" sldId="257"/>
            <ac:spMk id="21" creationId="{F3060C83-F051-4F0E-ABAD-AA0DFC48B218}"/>
          </ac:spMkLst>
        </pc:spChg>
        <pc:spChg chg="add del">
          <ac:chgData name="PALANIAPPAN Devarajan" userId="0ccb0e75-6f62-4860-b5c8-e1d1cc272866" providerId="ADAL" clId="{6BFA7752-9EC0-471E-AC56-E890149C7F72}" dt="2023-12-07T07:35:21.266" v="120" actId="26606"/>
          <ac:spMkLst>
            <pc:docMk/>
            <pc:sldMk cId="1806782458" sldId="257"/>
            <ac:spMk id="22" creationId="{FF9F2414-84E8-453E-B1F3-389FDE8192D9}"/>
          </ac:spMkLst>
        </pc:spChg>
        <pc:spChg chg="add del">
          <ac:chgData name="PALANIAPPAN Devarajan" userId="0ccb0e75-6f62-4860-b5c8-e1d1cc272866" providerId="ADAL" clId="{6BFA7752-9EC0-471E-AC56-E890149C7F72}" dt="2023-12-07T07:35:21.266" v="120" actId="26606"/>
          <ac:spMkLst>
            <pc:docMk/>
            <pc:sldMk cId="1806782458" sldId="257"/>
            <ac:spMk id="23" creationId="{83C98ABE-055B-441F-B07E-44F97F083C39}"/>
          </ac:spMkLst>
        </pc:spChg>
        <pc:spChg chg="add del">
          <ac:chgData name="PALANIAPPAN Devarajan" userId="0ccb0e75-6f62-4860-b5c8-e1d1cc272866" providerId="ADAL" clId="{6BFA7752-9EC0-471E-AC56-E890149C7F72}" dt="2023-12-07T07:35:21.266" v="120" actId="26606"/>
          <ac:spMkLst>
            <pc:docMk/>
            <pc:sldMk cId="1806782458" sldId="257"/>
            <ac:spMk id="24" creationId="{3ECA69A1-7536-43AC-85EF-C7106179F5ED}"/>
          </ac:spMkLst>
        </pc:spChg>
        <pc:spChg chg="add del">
          <ac:chgData name="PALANIAPPAN Devarajan" userId="0ccb0e75-6f62-4860-b5c8-e1d1cc272866" providerId="ADAL" clId="{6BFA7752-9EC0-471E-AC56-E890149C7F72}" dt="2023-12-07T07:35:21.266" v="120" actId="26606"/>
          <ac:spMkLst>
            <pc:docMk/>
            <pc:sldMk cId="1806782458" sldId="257"/>
            <ac:spMk id="25" creationId="{29FDB030-9B49-4CED-8CCD-4D99382388AC}"/>
          </ac:spMkLst>
        </pc:spChg>
        <pc:spChg chg="add del">
          <ac:chgData name="PALANIAPPAN Devarajan" userId="0ccb0e75-6f62-4860-b5c8-e1d1cc272866" providerId="ADAL" clId="{6BFA7752-9EC0-471E-AC56-E890149C7F72}" dt="2023-12-07T07:35:21.266" v="120" actId="26606"/>
          <ac:spMkLst>
            <pc:docMk/>
            <pc:sldMk cId="1806782458" sldId="257"/>
            <ac:spMk id="26" creationId="{3783CA14-24A1-485C-8B30-D6A5D87987AD}"/>
          </ac:spMkLst>
        </pc:spChg>
        <pc:spChg chg="add del">
          <ac:chgData name="PALANIAPPAN Devarajan" userId="0ccb0e75-6f62-4860-b5c8-e1d1cc272866" providerId="ADAL" clId="{6BFA7752-9EC0-471E-AC56-E890149C7F72}" dt="2023-12-07T07:36:30.853" v="136" actId="26606"/>
          <ac:spMkLst>
            <pc:docMk/>
            <pc:sldMk cId="1806782458" sldId="257"/>
            <ac:spMk id="28" creationId="{42A4FC2C-047E-45A5-965D-8E1E3BF09BC6}"/>
          </ac:spMkLst>
        </pc:spChg>
        <pc:spChg chg="add del">
          <ac:chgData name="PALANIAPPAN Devarajan" userId="0ccb0e75-6f62-4860-b5c8-e1d1cc272866" providerId="ADAL" clId="{6BFA7752-9EC0-471E-AC56-E890149C7F72}" dt="2023-12-07T07:36:18.273" v="130" actId="26606"/>
          <ac:spMkLst>
            <pc:docMk/>
            <pc:sldMk cId="1806782458" sldId="257"/>
            <ac:spMk id="33" creationId="{D4771268-CB57-404A-9271-370EB28F6090}"/>
          </ac:spMkLst>
        </pc:spChg>
        <pc:spChg chg="add del">
          <ac:chgData name="PALANIAPPAN Devarajan" userId="0ccb0e75-6f62-4860-b5c8-e1d1cc272866" providerId="ADAL" clId="{6BFA7752-9EC0-471E-AC56-E890149C7F72}" dt="2023-12-07T07:36:21.388" v="132" actId="26606"/>
          <ac:spMkLst>
            <pc:docMk/>
            <pc:sldMk cId="1806782458" sldId="257"/>
            <ac:spMk id="35" creationId="{D5B012D8-7F27-4758-9AC6-C889B154BD73}"/>
          </ac:spMkLst>
        </pc:spChg>
        <pc:spChg chg="add del">
          <ac:chgData name="PALANIAPPAN Devarajan" userId="0ccb0e75-6f62-4860-b5c8-e1d1cc272866" providerId="ADAL" clId="{6BFA7752-9EC0-471E-AC56-E890149C7F72}" dt="2023-12-07T07:36:21.388" v="132" actId="26606"/>
          <ac:spMkLst>
            <pc:docMk/>
            <pc:sldMk cId="1806782458" sldId="257"/>
            <ac:spMk id="36" creationId="{6F828D28-8E09-41CC-8229-3070B5467A96}"/>
          </ac:spMkLst>
        </pc:spChg>
        <pc:spChg chg="add del">
          <ac:chgData name="PALANIAPPAN Devarajan" userId="0ccb0e75-6f62-4860-b5c8-e1d1cc272866" providerId="ADAL" clId="{6BFA7752-9EC0-471E-AC56-E890149C7F72}" dt="2023-12-07T07:36:21.388" v="132" actId="26606"/>
          <ac:spMkLst>
            <pc:docMk/>
            <pc:sldMk cId="1806782458" sldId="257"/>
            <ac:spMk id="37" creationId="{4063B759-00FC-46D1-9898-8E8625268FAF}"/>
          </ac:spMkLst>
        </pc:spChg>
        <pc:spChg chg="add del">
          <ac:chgData name="PALANIAPPAN Devarajan" userId="0ccb0e75-6f62-4860-b5c8-e1d1cc272866" providerId="ADAL" clId="{6BFA7752-9EC0-471E-AC56-E890149C7F72}" dt="2023-12-07T07:36:30.853" v="136" actId="26606"/>
          <ac:spMkLst>
            <pc:docMk/>
            <pc:sldMk cId="1806782458" sldId="257"/>
            <ac:spMk id="42" creationId="{65219498-D544-41AC-98FE-8F956EF66A62}"/>
          </ac:spMkLst>
        </pc:spChg>
        <pc:spChg chg="add del">
          <ac:chgData name="PALANIAPPAN Devarajan" userId="0ccb0e75-6f62-4860-b5c8-e1d1cc272866" providerId="ADAL" clId="{6BFA7752-9EC0-471E-AC56-E890149C7F72}" dt="2023-12-07T07:36:30.853" v="136" actId="26606"/>
          <ac:spMkLst>
            <pc:docMk/>
            <pc:sldMk cId="1806782458" sldId="257"/>
            <ac:spMk id="43" creationId="{F500DBFC-17A9-4E0A-AEE2-A49F9AEEF0FD}"/>
          </ac:spMkLst>
        </pc:spChg>
        <pc:grpChg chg="add del">
          <ac:chgData name="PALANIAPPAN Devarajan" userId="0ccb0e75-6f62-4860-b5c8-e1d1cc272866" providerId="ADAL" clId="{6BFA7752-9EC0-471E-AC56-E890149C7F72}" dt="2023-12-07T07:36:30.853" v="136" actId="26606"/>
          <ac:grpSpMkLst>
            <pc:docMk/>
            <pc:sldMk cId="1806782458" sldId="257"/>
            <ac:grpSpMk id="44" creationId="{D74613BB-817C-4C4F-8A24-4936F2F064C0}"/>
          </ac:grpSpMkLst>
        </pc:grpChg>
        <pc:picChg chg="add del mod">
          <ac:chgData name="PALANIAPPAN Devarajan" userId="0ccb0e75-6f62-4860-b5c8-e1d1cc272866" providerId="ADAL" clId="{6BFA7752-9EC0-471E-AC56-E890149C7F72}" dt="2023-12-07T07:33:17.509" v="109" actId="478"/>
          <ac:picMkLst>
            <pc:docMk/>
            <pc:sldMk cId="1806782458" sldId="257"/>
            <ac:picMk id="3" creationId="{2B8D4B31-1AC3-7002-6A85-577D579C66E6}"/>
          </ac:picMkLst>
        </pc:picChg>
        <pc:picChg chg="add del mod">
          <ac:chgData name="PALANIAPPAN Devarajan" userId="0ccb0e75-6f62-4860-b5c8-e1d1cc272866" providerId="ADAL" clId="{6BFA7752-9EC0-471E-AC56-E890149C7F72}" dt="2023-12-07T07:33:28.112" v="113" actId="478"/>
          <ac:picMkLst>
            <pc:docMk/>
            <pc:sldMk cId="1806782458" sldId="257"/>
            <ac:picMk id="5" creationId="{2CE95073-216F-382F-0D19-3BBB836FB128}"/>
          </ac:picMkLst>
        </pc:picChg>
        <pc:picChg chg="add del mod ord">
          <ac:chgData name="PALANIAPPAN Devarajan" userId="0ccb0e75-6f62-4860-b5c8-e1d1cc272866" providerId="ADAL" clId="{6BFA7752-9EC0-471E-AC56-E890149C7F72}" dt="2023-12-07T07:36:31.992" v="137" actId="1076"/>
          <ac:picMkLst>
            <pc:docMk/>
            <pc:sldMk cId="1806782458" sldId="257"/>
            <ac:picMk id="7" creationId="{77AEC849-A11A-5908-910D-1D1E1458641C}"/>
          </ac:picMkLst>
        </pc:picChg>
        <pc:cxnChg chg="add del">
          <ac:chgData name="PALANIAPPAN Devarajan" userId="0ccb0e75-6f62-4860-b5c8-e1d1cc272866" providerId="ADAL" clId="{6BFA7752-9EC0-471E-AC56-E890149C7F72}" dt="2023-12-07T07:35:20.581" v="118" actId="26606"/>
          <ac:cxnSpMkLst>
            <pc:docMk/>
            <pc:sldMk cId="1806782458" sldId="257"/>
            <ac:cxnSpMk id="18" creationId="{469F4FF8-F8B0-4630-BA1B-0D8B324CD5FF}"/>
          </ac:cxnSpMkLst>
        </pc:cxnChg>
      </pc:sldChg>
      <pc:sldChg chg="addSp delSp modSp new del mod setBg">
        <pc:chgData name="PALANIAPPAN Devarajan" userId="0ccb0e75-6f62-4860-b5c8-e1d1cc272866" providerId="ADAL" clId="{6BFA7752-9EC0-471E-AC56-E890149C7F72}" dt="2023-12-07T11:55:34.008" v="448" actId="47"/>
        <pc:sldMkLst>
          <pc:docMk/>
          <pc:sldMk cId="1809090561" sldId="257"/>
        </pc:sldMkLst>
        <pc:spChg chg="del">
          <ac:chgData name="PALANIAPPAN Devarajan" userId="0ccb0e75-6f62-4860-b5c8-e1d1cc272866" providerId="ADAL" clId="{6BFA7752-9EC0-471E-AC56-E890149C7F72}" dt="2023-12-07T07:36:53.214" v="141" actId="21"/>
          <ac:spMkLst>
            <pc:docMk/>
            <pc:sldMk cId="1809090561" sldId="257"/>
            <ac:spMk id="2" creationId="{93D889BA-5D16-5074-8CC5-077C41866B4D}"/>
          </ac:spMkLst>
        </pc:spChg>
        <pc:spChg chg="del">
          <ac:chgData name="PALANIAPPAN Devarajan" userId="0ccb0e75-6f62-4860-b5c8-e1d1cc272866" providerId="ADAL" clId="{6BFA7752-9EC0-471E-AC56-E890149C7F72}" dt="2023-12-07T07:36:59.127" v="142" actId="21"/>
          <ac:spMkLst>
            <pc:docMk/>
            <pc:sldMk cId="1809090561" sldId="257"/>
            <ac:spMk id="3" creationId="{2F39231F-CD2C-D3A3-A2AE-B37EC26147ED}"/>
          </ac:spMkLst>
        </pc:spChg>
        <pc:spChg chg="add del">
          <ac:chgData name="PALANIAPPAN Devarajan" userId="0ccb0e75-6f62-4860-b5c8-e1d1cc272866" providerId="ADAL" clId="{6BFA7752-9EC0-471E-AC56-E890149C7F72}" dt="2023-12-07T07:49:13.067" v="212" actId="26606"/>
          <ac:spMkLst>
            <pc:docMk/>
            <pc:sldMk cId="1809090561" sldId="257"/>
            <ac:spMk id="8" creationId="{42A4FC2C-047E-45A5-965D-8E1E3BF09BC6}"/>
          </ac:spMkLst>
        </pc:spChg>
        <pc:spChg chg="add del">
          <ac:chgData name="PALANIAPPAN Devarajan" userId="0ccb0e75-6f62-4860-b5c8-e1d1cc272866" providerId="ADAL" clId="{6BFA7752-9EC0-471E-AC56-E890149C7F72}" dt="2023-12-07T07:49:20.856" v="214" actId="26606"/>
          <ac:spMkLst>
            <pc:docMk/>
            <pc:sldMk cId="1809090561" sldId="257"/>
            <ac:spMk id="10" creationId="{E2384209-CB15-4CDF-9D31-C44FD9A3F20D}"/>
          </ac:spMkLst>
        </pc:spChg>
        <pc:spChg chg="add del">
          <ac:chgData name="PALANIAPPAN Devarajan" userId="0ccb0e75-6f62-4860-b5c8-e1d1cc272866" providerId="ADAL" clId="{6BFA7752-9EC0-471E-AC56-E890149C7F72}" dt="2023-12-07T07:49:20.856" v="214" actId="26606"/>
          <ac:spMkLst>
            <pc:docMk/>
            <pc:sldMk cId="1809090561" sldId="257"/>
            <ac:spMk id="11" creationId="{AB8C311F-7253-4AED-9701-7FC0708C41C7}"/>
          </ac:spMkLst>
        </pc:spChg>
        <pc:spChg chg="add del">
          <ac:chgData name="PALANIAPPAN Devarajan" userId="0ccb0e75-6f62-4860-b5c8-e1d1cc272866" providerId="ADAL" clId="{6BFA7752-9EC0-471E-AC56-E890149C7F72}" dt="2023-12-07T07:49:20.856" v="214" actId="26606"/>
          <ac:spMkLst>
            <pc:docMk/>
            <pc:sldMk cId="1809090561" sldId="257"/>
            <ac:spMk id="12" creationId="{2633B3B5-CC90-43F0-8714-D31D1F3F0209}"/>
          </ac:spMkLst>
        </pc:spChg>
        <pc:spChg chg="add del">
          <ac:chgData name="PALANIAPPAN Devarajan" userId="0ccb0e75-6f62-4860-b5c8-e1d1cc272866" providerId="ADAL" clId="{6BFA7752-9EC0-471E-AC56-E890149C7F72}" dt="2023-12-07T07:49:20.856" v="214" actId="26606"/>
          <ac:spMkLst>
            <pc:docMk/>
            <pc:sldMk cId="1809090561" sldId="257"/>
            <ac:spMk id="14" creationId="{A8D57A06-A426-446D-B02C-A2DC6B62E45E}"/>
          </ac:spMkLst>
        </pc:spChg>
        <pc:spChg chg="add del">
          <ac:chgData name="PALANIAPPAN Devarajan" userId="0ccb0e75-6f62-4860-b5c8-e1d1cc272866" providerId="ADAL" clId="{6BFA7752-9EC0-471E-AC56-E890149C7F72}" dt="2023-12-07T07:50:54.321" v="228" actId="26606"/>
          <ac:spMkLst>
            <pc:docMk/>
            <pc:sldMk cId="1809090561" sldId="257"/>
            <ac:spMk id="16" creationId="{8B089790-F4B6-46A7-BB28-7B74A9A9EFDC}"/>
          </ac:spMkLst>
        </pc:spChg>
        <pc:spChg chg="add del">
          <ac:chgData name="PALANIAPPAN Devarajan" userId="0ccb0e75-6f62-4860-b5c8-e1d1cc272866" providerId="ADAL" clId="{6BFA7752-9EC0-471E-AC56-E890149C7F72}" dt="2023-12-07T07:49:52.021" v="217" actId="26606"/>
          <ac:spMkLst>
            <pc:docMk/>
            <pc:sldMk cId="1809090561" sldId="257"/>
            <ac:spMk id="25" creationId="{AB8C311F-7253-4AED-9701-7FC0708C41C7}"/>
          </ac:spMkLst>
        </pc:spChg>
        <pc:spChg chg="add del">
          <ac:chgData name="PALANIAPPAN Devarajan" userId="0ccb0e75-6f62-4860-b5c8-e1d1cc272866" providerId="ADAL" clId="{6BFA7752-9EC0-471E-AC56-E890149C7F72}" dt="2023-12-07T07:49:52.021" v="217" actId="26606"/>
          <ac:spMkLst>
            <pc:docMk/>
            <pc:sldMk cId="1809090561" sldId="257"/>
            <ac:spMk id="27" creationId="{E2384209-CB15-4CDF-9D31-C44FD9A3F20D}"/>
          </ac:spMkLst>
        </pc:spChg>
        <pc:spChg chg="add del">
          <ac:chgData name="PALANIAPPAN Devarajan" userId="0ccb0e75-6f62-4860-b5c8-e1d1cc272866" providerId="ADAL" clId="{6BFA7752-9EC0-471E-AC56-E890149C7F72}" dt="2023-12-07T07:49:52.021" v="217" actId="26606"/>
          <ac:spMkLst>
            <pc:docMk/>
            <pc:sldMk cId="1809090561" sldId="257"/>
            <ac:spMk id="29" creationId="{2633B3B5-CC90-43F0-8714-D31D1F3F0209}"/>
          </ac:spMkLst>
        </pc:spChg>
        <pc:spChg chg="add del">
          <ac:chgData name="PALANIAPPAN Devarajan" userId="0ccb0e75-6f62-4860-b5c8-e1d1cc272866" providerId="ADAL" clId="{6BFA7752-9EC0-471E-AC56-E890149C7F72}" dt="2023-12-07T07:49:52.021" v="217" actId="26606"/>
          <ac:spMkLst>
            <pc:docMk/>
            <pc:sldMk cId="1809090561" sldId="257"/>
            <ac:spMk id="31" creationId="{A8D57A06-A426-446D-B02C-A2DC6B62E45E}"/>
          </ac:spMkLst>
        </pc:spChg>
        <pc:spChg chg="add del">
          <ac:chgData name="PALANIAPPAN Devarajan" userId="0ccb0e75-6f62-4860-b5c8-e1d1cc272866" providerId="ADAL" clId="{6BFA7752-9EC0-471E-AC56-E890149C7F72}" dt="2023-12-07T07:49:58.831" v="219" actId="26606"/>
          <ac:spMkLst>
            <pc:docMk/>
            <pc:sldMk cId="1809090561" sldId="257"/>
            <ac:spMk id="33" creationId="{42A4FC2C-047E-45A5-965D-8E1E3BF09BC6}"/>
          </ac:spMkLst>
        </pc:spChg>
        <pc:spChg chg="add del">
          <ac:chgData name="PALANIAPPAN Devarajan" userId="0ccb0e75-6f62-4860-b5c8-e1d1cc272866" providerId="ADAL" clId="{6BFA7752-9EC0-471E-AC56-E890149C7F72}" dt="2023-12-07T07:50:20.839" v="221" actId="26606"/>
          <ac:spMkLst>
            <pc:docMk/>
            <pc:sldMk cId="1809090561" sldId="257"/>
            <ac:spMk id="35" creationId="{11B2B030-4738-4359-9E46-144B7C8BFF8B}"/>
          </ac:spMkLst>
        </pc:spChg>
        <pc:spChg chg="add del">
          <ac:chgData name="PALANIAPPAN Devarajan" userId="0ccb0e75-6f62-4860-b5c8-e1d1cc272866" providerId="ADAL" clId="{6BFA7752-9EC0-471E-AC56-E890149C7F72}" dt="2023-12-07T07:50:20.839" v="221" actId="26606"/>
          <ac:spMkLst>
            <pc:docMk/>
            <pc:sldMk cId="1809090561" sldId="257"/>
            <ac:spMk id="36" creationId="{E722B2DD-E14D-4972-9D98-5D6E61B1B2D2}"/>
          </ac:spMkLst>
        </pc:spChg>
        <pc:spChg chg="add del">
          <ac:chgData name="PALANIAPPAN Devarajan" userId="0ccb0e75-6f62-4860-b5c8-e1d1cc272866" providerId="ADAL" clId="{6BFA7752-9EC0-471E-AC56-E890149C7F72}" dt="2023-12-07T07:50:27.545" v="223" actId="26606"/>
          <ac:spMkLst>
            <pc:docMk/>
            <pc:sldMk cId="1809090561" sldId="257"/>
            <ac:spMk id="38" creationId="{2D2B266D-3625-4584-A5C3-7D3F672CFF30}"/>
          </ac:spMkLst>
        </pc:spChg>
        <pc:spChg chg="add del">
          <ac:chgData name="PALANIAPPAN Devarajan" userId="0ccb0e75-6f62-4860-b5c8-e1d1cc272866" providerId="ADAL" clId="{6BFA7752-9EC0-471E-AC56-E890149C7F72}" dt="2023-12-07T07:50:34.100" v="225" actId="26606"/>
          <ac:spMkLst>
            <pc:docMk/>
            <pc:sldMk cId="1809090561" sldId="257"/>
            <ac:spMk id="40" creationId="{4613B4A9-1C7C-4729-A016-AB42D3979460}"/>
          </ac:spMkLst>
        </pc:spChg>
        <pc:spChg chg="add del">
          <ac:chgData name="PALANIAPPAN Devarajan" userId="0ccb0e75-6f62-4860-b5c8-e1d1cc272866" providerId="ADAL" clId="{6BFA7752-9EC0-471E-AC56-E890149C7F72}" dt="2023-12-07T07:50:54.305" v="227" actId="26606"/>
          <ac:spMkLst>
            <pc:docMk/>
            <pc:sldMk cId="1809090561" sldId="257"/>
            <ac:spMk id="42" creationId="{11B2B030-4738-4359-9E46-144B7C8BFF8B}"/>
          </ac:spMkLst>
        </pc:spChg>
        <pc:spChg chg="add del">
          <ac:chgData name="PALANIAPPAN Devarajan" userId="0ccb0e75-6f62-4860-b5c8-e1d1cc272866" providerId="ADAL" clId="{6BFA7752-9EC0-471E-AC56-E890149C7F72}" dt="2023-12-07T07:50:54.305" v="227" actId="26606"/>
          <ac:spMkLst>
            <pc:docMk/>
            <pc:sldMk cId="1809090561" sldId="257"/>
            <ac:spMk id="43" creationId="{E722B2DD-E14D-4972-9D98-5D6E61B1B2D2}"/>
          </ac:spMkLst>
        </pc:spChg>
        <pc:spChg chg="add">
          <ac:chgData name="PALANIAPPAN Devarajan" userId="0ccb0e75-6f62-4860-b5c8-e1d1cc272866" providerId="ADAL" clId="{6BFA7752-9EC0-471E-AC56-E890149C7F72}" dt="2023-12-07T07:50:54.321" v="228" actId="26606"/>
          <ac:spMkLst>
            <pc:docMk/>
            <pc:sldMk cId="1809090561" sldId="257"/>
            <ac:spMk id="45" creationId="{8B089790-F4B6-46A7-BB28-7B74A9A9EFDC}"/>
          </ac:spMkLst>
        </pc:spChg>
        <pc:grpChg chg="add del">
          <ac:chgData name="PALANIAPPAN Devarajan" userId="0ccb0e75-6f62-4860-b5c8-e1d1cc272866" providerId="ADAL" clId="{6BFA7752-9EC0-471E-AC56-E890149C7F72}" dt="2023-12-07T07:50:54.321" v="228" actId="26606"/>
          <ac:grpSpMkLst>
            <pc:docMk/>
            <pc:sldMk cId="1809090561" sldId="257"/>
            <ac:grpSpMk id="17" creationId="{9DE3F54D-33BC-4382-A2AB-5E002F0F1166}"/>
          </ac:grpSpMkLst>
        </pc:grpChg>
        <pc:grpChg chg="add">
          <ac:chgData name="PALANIAPPAN Devarajan" userId="0ccb0e75-6f62-4860-b5c8-e1d1cc272866" providerId="ADAL" clId="{6BFA7752-9EC0-471E-AC56-E890149C7F72}" dt="2023-12-07T07:50:54.321" v="228" actId="26606"/>
          <ac:grpSpMkLst>
            <pc:docMk/>
            <pc:sldMk cId="1809090561" sldId="257"/>
            <ac:grpSpMk id="46" creationId="{9DE3F54D-33BC-4382-A2AB-5E002F0F1166}"/>
          </ac:grpSpMkLst>
        </pc:grpChg>
        <pc:picChg chg="add mod">
          <ac:chgData name="PALANIAPPAN Devarajan" userId="0ccb0e75-6f62-4860-b5c8-e1d1cc272866" providerId="ADAL" clId="{6BFA7752-9EC0-471E-AC56-E890149C7F72}" dt="2023-12-07T07:50:54.305" v="227" actId="26606"/>
          <ac:picMkLst>
            <pc:docMk/>
            <pc:sldMk cId="1809090561" sldId="257"/>
            <ac:picMk id="3" creationId="{344F6B69-B1FF-9E3A-C421-0D514B25BA85}"/>
          </ac:picMkLst>
        </pc:picChg>
      </pc:sldChg>
      <pc:sldChg chg="new del">
        <pc:chgData name="PALANIAPPAN Devarajan" userId="0ccb0e75-6f62-4860-b5c8-e1d1cc272866" providerId="ADAL" clId="{6BFA7752-9EC0-471E-AC56-E890149C7F72}" dt="2023-12-07T07:37:39.704" v="180" actId="47"/>
        <pc:sldMkLst>
          <pc:docMk/>
          <pc:sldMk cId="3384924317" sldId="258"/>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746073292" sldId="258"/>
        </pc:sldMkLst>
        <pc:spChg chg="add del">
          <ac:chgData name="PALANIAPPAN Devarajan" userId="0ccb0e75-6f62-4860-b5c8-e1d1cc272866" providerId="ADAL" clId="{6BFA7752-9EC0-471E-AC56-E890149C7F72}" dt="2023-12-07T07:53:23.650" v="254" actId="26606"/>
          <ac:spMkLst>
            <pc:docMk/>
            <pc:sldMk cId="3746073292" sldId="258"/>
            <ac:spMk id="8" creationId="{42A4FC2C-047E-45A5-965D-8E1E3BF09BC6}"/>
          </ac:spMkLst>
        </pc:spChg>
        <pc:spChg chg="add del">
          <ac:chgData name="PALANIAPPAN Devarajan" userId="0ccb0e75-6f62-4860-b5c8-e1d1cc272866" providerId="ADAL" clId="{6BFA7752-9EC0-471E-AC56-E890149C7F72}" dt="2023-12-07T07:53:23.650" v="253" actId="26606"/>
          <ac:spMkLst>
            <pc:docMk/>
            <pc:sldMk cId="3746073292" sldId="258"/>
            <ac:spMk id="13" creationId="{AB8C311F-7253-4AED-9701-7FC0708C41C7}"/>
          </ac:spMkLst>
        </pc:spChg>
        <pc:spChg chg="add del">
          <ac:chgData name="PALANIAPPAN Devarajan" userId="0ccb0e75-6f62-4860-b5c8-e1d1cc272866" providerId="ADAL" clId="{6BFA7752-9EC0-471E-AC56-E890149C7F72}" dt="2023-12-07T07:53:23.650" v="253" actId="26606"/>
          <ac:spMkLst>
            <pc:docMk/>
            <pc:sldMk cId="3746073292" sldId="258"/>
            <ac:spMk id="15" creationId="{E2384209-CB15-4CDF-9D31-C44FD9A3F20D}"/>
          </ac:spMkLst>
        </pc:spChg>
        <pc:spChg chg="add del">
          <ac:chgData name="PALANIAPPAN Devarajan" userId="0ccb0e75-6f62-4860-b5c8-e1d1cc272866" providerId="ADAL" clId="{6BFA7752-9EC0-471E-AC56-E890149C7F72}" dt="2023-12-07T07:53:23.650" v="253" actId="26606"/>
          <ac:spMkLst>
            <pc:docMk/>
            <pc:sldMk cId="3746073292" sldId="258"/>
            <ac:spMk id="17" creationId="{2633B3B5-CC90-43F0-8714-D31D1F3F0209}"/>
          </ac:spMkLst>
        </pc:spChg>
        <pc:spChg chg="add del">
          <ac:chgData name="PALANIAPPAN Devarajan" userId="0ccb0e75-6f62-4860-b5c8-e1d1cc272866" providerId="ADAL" clId="{6BFA7752-9EC0-471E-AC56-E890149C7F72}" dt="2023-12-07T07:53:23.650" v="253" actId="26606"/>
          <ac:spMkLst>
            <pc:docMk/>
            <pc:sldMk cId="3746073292" sldId="258"/>
            <ac:spMk id="19" creationId="{A8D57A06-A426-446D-B02C-A2DC6B62E45E}"/>
          </ac:spMkLst>
        </pc:spChg>
        <pc:spChg chg="add del">
          <ac:chgData name="PALANIAPPAN Devarajan" userId="0ccb0e75-6f62-4860-b5c8-e1d1cc272866" providerId="ADAL" clId="{6BFA7752-9EC0-471E-AC56-E890149C7F72}" dt="2023-12-08T08:49:55.616" v="754" actId="26606"/>
          <ac:spMkLst>
            <pc:docMk/>
            <pc:sldMk cId="3746073292" sldId="258"/>
            <ac:spMk id="21" creationId="{42A4FC2C-047E-45A5-965D-8E1E3BF09BC6}"/>
          </ac:spMkLst>
        </pc:spChg>
        <pc:spChg chg="add del">
          <ac:chgData name="PALANIAPPAN Devarajan" userId="0ccb0e75-6f62-4860-b5c8-e1d1cc272866" providerId="ADAL" clId="{6BFA7752-9EC0-471E-AC56-E890149C7F72}" dt="2023-12-08T14:03:03.880" v="933" actId="26606"/>
          <ac:spMkLst>
            <pc:docMk/>
            <pc:sldMk cId="3746073292" sldId="258"/>
            <ac:spMk id="26" creationId="{3DAD86CA-8235-409B-982B-5E7A033E2392}"/>
          </ac:spMkLst>
        </pc:spChg>
        <pc:spChg chg="add del">
          <ac:chgData name="PALANIAPPAN Devarajan" userId="0ccb0e75-6f62-4860-b5c8-e1d1cc272866" providerId="ADAL" clId="{6BFA7752-9EC0-471E-AC56-E890149C7F72}" dt="2023-12-08T14:03:03.880" v="933" actId="26606"/>
          <ac:spMkLst>
            <pc:docMk/>
            <pc:sldMk cId="3746073292" sldId="258"/>
            <ac:spMk id="28" creationId="{9F234FBA-3501-47B4-AE0C-AA4AFBC8F603}"/>
          </ac:spMkLst>
        </pc:spChg>
        <pc:spChg chg="add del">
          <ac:chgData name="PALANIAPPAN Devarajan" userId="0ccb0e75-6f62-4860-b5c8-e1d1cc272866" providerId="ADAL" clId="{6BFA7752-9EC0-471E-AC56-E890149C7F72}" dt="2023-12-08T14:03:03.880" v="933" actId="26606"/>
          <ac:spMkLst>
            <pc:docMk/>
            <pc:sldMk cId="3746073292" sldId="258"/>
            <ac:spMk id="30" creationId="{B5EF893B-0491-416E-9D33-BADE9600792A}"/>
          </ac:spMkLst>
        </pc:spChg>
        <pc:spChg chg="add del">
          <ac:chgData name="PALANIAPPAN Devarajan" userId="0ccb0e75-6f62-4860-b5c8-e1d1cc272866" providerId="ADAL" clId="{6BFA7752-9EC0-471E-AC56-E890149C7F72}" dt="2023-12-08T14:01:05.988" v="896" actId="26606"/>
          <ac:spMkLst>
            <pc:docMk/>
            <pc:sldMk cId="3746073292" sldId="258"/>
            <ac:spMk id="34" creationId="{51935DB0-36D0-5C2E-7342-262D35382F26}"/>
          </ac:spMkLst>
        </pc:spChg>
        <pc:spChg chg="add del">
          <ac:chgData name="PALANIAPPAN Devarajan" userId="0ccb0e75-6f62-4860-b5c8-e1d1cc272866" providerId="ADAL" clId="{6BFA7752-9EC0-471E-AC56-E890149C7F72}" dt="2023-12-08T14:00:11.993" v="893" actId="26606"/>
          <ac:spMkLst>
            <pc:docMk/>
            <pc:sldMk cId="3746073292" sldId="258"/>
            <ac:spMk id="37" creationId="{42A4FC2C-047E-45A5-965D-8E1E3BF09BC6}"/>
          </ac:spMkLst>
        </pc:spChg>
        <pc:spChg chg="add del">
          <ac:chgData name="PALANIAPPAN Devarajan" userId="0ccb0e75-6f62-4860-b5c8-e1d1cc272866" providerId="ADAL" clId="{6BFA7752-9EC0-471E-AC56-E890149C7F72}" dt="2023-12-08T14:01:05.988" v="896" actId="26606"/>
          <ac:spMkLst>
            <pc:docMk/>
            <pc:sldMk cId="3746073292" sldId="258"/>
            <ac:spMk id="39" creationId="{53D31893-BB06-4F90-7CCA-0A7A2694FA80}"/>
          </ac:spMkLst>
        </pc:spChg>
        <pc:spChg chg="add del">
          <ac:chgData name="PALANIAPPAN Devarajan" userId="0ccb0e75-6f62-4860-b5c8-e1d1cc272866" providerId="ADAL" clId="{6BFA7752-9EC0-471E-AC56-E890149C7F72}" dt="2023-12-08T14:01:05.988" v="896" actId="26606"/>
          <ac:spMkLst>
            <pc:docMk/>
            <pc:sldMk cId="3746073292" sldId="258"/>
            <ac:spMk id="41" creationId="{3F8ABF93-7FE7-6D3B-6AD7-C3921745C20D}"/>
          </ac:spMkLst>
        </pc:spChg>
        <pc:spChg chg="add del">
          <ac:chgData name="PALANIAPPAN Devarajan" userId="0ccb0e75-6f62-4860-b5c8-e1d1cc272866" providerId="ADAL" clId="{6BFA7752-9EC0-471E-AC56-E890149C7F72}" dt="2023-12-08T14:01:05.988" v="896" actId="26606"/>
          <ac:spMkLst>
            <pc:docMk/>
            <pc:sldMk cId="3746073292" sldId="258"/>
            <ac:spMk id="43" creationId="{D3C4FB21-0C2C-3F62-3EC5-DD378DBD37B2}"/>
          </ac:spMkLst>
        </pc:spChg>
        <pc:spChg chg="add del">
          <ac:chgData name="PALANIAPPAN Devarajan" userId="0ccb0e75-6f62-4860-b5c8-e1d1cc272866" providerId="ADAL" clId="{6BFA7752-9EC0-471E-AC56-E890149C7F72}" dt="2023-12-08T14:01:10.175" v="898" actId="26606"/>
          <ac:spMkLst>
            <pc:docMk/>
            <pc:sldMk cId="3746073292" sldId="258"/>
            <ac:spMk id="45" creationId="{2D2B266D-3625-4584-A5C3-7D3F672CFF30}"/>
          </ac:spMkLst>
        </pc:spChg>
        <pc:spChg chg="add del">
          <ac:chgData name="PALANIAPPAN Devarajan" userId="0ccb0e75-6f62-4860-b5c8-e1d1cc272866" providerId="ADAL" clId="{6BFA7752-9EC0-471E-AC56-E890149C7F72}" dt="2023-12-08T14:01:15.431" v="900" actId="26606"/>
          <ac:spMkLst>
            <pc:docMk/>
            <pc:sldMk cId="3746073292" sldId="258"/>
            <ac:spMk id="47" creationId="{4613B4A9-1C7C-4729-A016-AB42D3979460}"/>
          </ac:spMkLst>
        </pc:spChg>
        <pc:spChg chg="add del">
          <ac:chgData name="PALANIAPPAN Devarajan" userId="0ccb0e75-6f62-4860-b5c8-e1d1cc272866" providerId="ADAL" clId="{6BFA7752-9EC0-471E-AC56-E890149C7F72}" dt="2023-12-08T14:01:27.625" v="902" actId="26606"/>
          <ac:spMkLst>
            <pc:docMk/>
            <pc:sldMk cId="3746073292" sldId="258"/>
            <ac:spMk id="49" creationId="{3ECA69A1-7536-43AC-85EF-C7106179F5ED}"/>
          </ac:spMkLst>
        </pc:spChg>
        <pc:spChg chg="add del">
          <ac:chgData name="PALANIAPPAN Devarajan" userId="0ccb0e75-6f62-4860-b5c8-e1d1cc272866" providerId="ADAL" clId="{6BFA7752-9EC0-471E-AC56-E890149C7F72}" dt="2023-12-08T14:01:27.625" v="902" actId="26606"/>
          <ac:spMkLst>
            <pc:docMk/>
            <pc:sldMk cId="3746073292" sldId="258"/>
            <ac:spMk id="50" creationId="{F3060C83-F051-4F0E-ABAD-AA0DFC48B218}"/>
          </ac:spMkLst>
        </pc:spChg>
        <pc:spChg chg="add del">
          <ac:chgData name="PALANIAPPAN Devarajan" userId="0ccb0e75-6f62-4860-b5c8-e1d1cc272866" providerId="ADAL" clId="{6BFA7752-9EC0-471E-AC56-E890149C7F72}" dt="2023-12-08T14:01:27.625" v="902" actId="26606"/>
          <ac:spMkLst>
            <pc:docMk/>
            <pc:sldMk cId="3746073292" sldId="258"/>
            <ac:spMk id="51" creationId="{83C98ABE-055B-441F-B07E-44F97F083C39}"/>
          </ac:spMkLst>
        </pc:spChg>
        <pc:spChg chg="add del">
          <ac:chgData name="PALANIAPPAN Devarajan" userId="0ccb0e75-6f62-4860-b5c8-e1d1cc272866" providerId="ADAL" clId="{6BFA7752-9EC0-471E-AC56-E890149C7F72}" dt="2023-12-08T14:01:27.625" v="902" actId="26606"/>
          <ac:spMkLst>
            <pc:docMk/>
            <pc:sldMk cId="3746073292" sldId="258"/>
            <ac:spMk id="52" creationId="{29FDB030-9B49-4CED-8CCD-4D99382388AC}"/>
          </ac:spMkLst>
        </pc:spChg>
        <pc:spChg chg="add del">
          <ac:chgData name="PALANIAPPAN Devarajan" userId="0ccb0e75-6f62-4860-b5c8-e1d1cc272866" providerId="ADAL" clId="{6BFA7752-9EC0-471E-AC56-E890149C7F72}" dt="2023-12-08T14:01:27.625" v="902" actId="26606"/>
          <ac:spMkLst>
            <pc:docMk/>
            <pc:sldMk cId="3746073292" sldId="258"/>
            <ac:spMk id="53" creationId="{3783CA14-24A1-485C-8B30-D6A5D87987AD}"/>
          </ac:spMkLst>
        </pc:spChg>
        <pc:spChg chg="add del">
          <ac:chgData name="PALANIAPPAN Devarajan" userId="0ccb0e75-6f62-4860-b5c8-e1d1cc272866" providerId="ADAL" clId="{6BFA7752-9EC0-471E-AC56-E890149C7F72}" dt="2023-12-08T14:01:27.625" v="902" actId="26606"/>
          <ac:spMkLst>
            <pc:docMk/>
            <pc:sldMk cId="3746073292" sldId="258"/>
            <ac:spMk id="54" creationId="{9A97C86A-04D6-40F7-AE84-31AB43E6A846}"/>
          </ac:spMkLst>
        </pc:spChg>
        <pc:spChg chg="add del">
          <ac:chgData name="PALANIAPPAN Devarajan" userId="0ccb0e75-6f62-4860-b5c8-e1d1cc272866" providerId="ADAL" clId="{6BFA7752-9EC0-471E-AC56-E890149C7F72}" dt="2023-12-08T14:01:27.625" v="902" actId="26606"/>
          <ac:spMkLst>
            <pc:docMk/>
            <pc:sldMk cId="3746073292" sldId="258"/>
            <ac:spMk id="55" creationId="{FF9F2414-84E8-453E-B1F3-389FDE8192D9}"/>
          </ac:spMkLst>
        </pc:spChg>
        <pc:spChg chg="add del">
          <ac:chgData name="PALANIAPPAN Devarajan" userId="0ccb0e75-6f62-4860-b5c8-e1d1cc272866" providerId="ADAL" clId="{6BFA7752-9EC0-471E-AC56-E890149C7F72}" dt="2023-12-08T14:01:30.453" v="904" actId="26606"/>
          <ac:spMkLst>
            <pc:docMk/>
            <pc:sldMk cId="3746073292" sldId="258"/>
            <ac:spMk id="57" creationId="{22F15A2D-2324-487D-A02A-BF46C5C580EB}"/>
          </ac:spMkLst>
        </pc:spChg>
        <pc:spChg chg="add del">
          <ac:chgData name="PALANIAPPAN Devarajan" userId="0ccb0e75-6f62-4860-b5c8-e1d1cc272866" providerId="ADAL" clId="{6BFA7752-9EC0-471E-AC56-E890149C7F72}" dt="2023-12-08T14:01:30.453" v="904" actId="26606"/>
          <ac:spMkLst>
            <pc:docMk/>
            <pc:sldMk cId="3746073292" sldId="258"/>
            <ac:spMk id="58" creationId="{17A7F34E-D418-47E2-9F86-2C45BBC31210}"/>
          </ac:spMkLst>
        </pc:spChg>
        <pc:spChg chg="add del">
          <ac:chgData name="PALANIAPPAN Devarajan" userId="0ccb0e75-6f62-4860-b5c8-e1d1cc272866" providerId="ADAL" clId="{6BFA7752-9EC0-471E-AC56-E890149C7F72}" dt="2023-12-08T14:01:30.453" v="904" actId="26606"/>
          <ac:spMkLst>
            <pc:docMk/>
            <pc:sldMk cId="3746073292" sldId="258"/>
            <ac:spMk id="59"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1" creationId="{22F15A2D-2324-487D-A02A-BF46C5C580EB}"/>
          </ac:spMkLst>
        </pc:spChg>
        <pc:spChg chg="add del">
          <ac:chgData name="PALANIAPPAN Devarajan" userId="0ccb0e75-6f62-4860-b5c8-e1d1cc272866" providerId="ADAL" clId="{6BFA7752-9EC0-471E-AC56-E890149C7F72}" dt="2023-12-08T14:01:32.812" v="906" actId="26606"/>
          <ac:spMkLst>
            <pc:docMk/>
            <pc:sldMk cId="3746073292" sldId="258"/>
            <ac:spMk id="62" creationId="{2AEAFA59-923A-4F54-8B49-44C970BCC323}"/>
          </ac:spMkLst>
        </pc:spChg>
        <pc:spChg chg="add del">
          <ac:chgData name="PALANIAPPAN Devarajan" userId="0ccb0e75-6f62-4860-b5c8-e1d1cc272866" providerId="ADAL" clId="{6BFA7752-9EC0-471E-AC56-E890149C7F72}" dt="2023-12-08T14:01:32.812" v="906" actId="26606"/>
          <ac:spMkLst>
            <pc:docMk/>
            <pc:sldMk cId="3746073292" sldId="258"/>
            <ac:spMk id="63" creationId="{C37E9D4B-7BFA-4D10-B666-547BAC499469}"/>
          </ac:spMkLst>
        </pc:spChg>
        <pc:spChg chg="add del">
          <ac:chgData name="PALANIAPPAN Devarajan" userId="0ccb0e75-6f62-4860-b5c8-e1d1cc272866" providerId="ADAL" clId="{6BFA7752-9EC0-471E-AC56-E890149C7F72}" dt="2023-12-08T14:01:34.255" v="908" actId="26606"/>
          <ac:spMkLst>
            <pc:docMk/>
            <pc:sldMk cId="3746073292" sldId="258"/>
            <ac:spMk id="65" creationId="{AB8C311F-7253-4AED-9701-7FC0708C41C7}"/>
          </ac:spMkLst>
        </pc:spChg>
        <pc:spChg chg="add del">
          <ac:chgData name="PALANIAPPAN Devarajan" userId="0ccb0e75-6f62-4860-b5c8-e1d1cc272866" providerId="ADAL" clId="{6BFA7752-9EC0-471E-AC56-E890149C7F72}" dt="2023-12-08T14:01:34.255" v="908" actId="26606"/>
          <ac:spMkLst>
            <pc:docMk/>
            <pc:sldMk cId="3746073292" sldId="258"/>
            <ac:spMk id="66" creationId="{E2384209-CB15-4CDF-9D31-C44FD9A3F20D}"/>
          </ac:spMkLst>
        </pc:spChg>
        <pc:spChg chg="add del">
          <ac:chgData name="PALANIAPPAN Devarajan" userId="0ccb0e75-6f62-4860-b5c8-e1d1cc272866" providerId="ADAL" clId="{6BFA7752-9EC0-471E-AC56-E890149C7F72}" dt="2023-12-08T14:01:34.255" v="908" actId="26606"/>
          <ac:spMkLst>
            <pc:docMk/>
            <pc:sldMk cId="3746073292" sldId="258"/>
            <ac:spMk id="67" creationId="{2633B3B5-CC90-43F0-8714-D31D1F3F0209}"/>
          </ac:spMkLst>
        </pc:spChg>
        <pc:spChg chg="add del">
          <ac:chgData name="PALANIAPPAN Devarajan" userId="0ccb0e75-6f62-4860-b5c8-e1d1cc272866" providerId="ADAL" clId="{6BFA7752-9EC0-471E-AC56-E890149C7F72}" dt="2023-12-08T14:01:34.255" v="908" actId="26606"/>
          <ac:spMkLst>
            <pc:docMk/>
            <pc:sldMk cId="3746073292" sldId="258"/>
            <ac:spMk id="68" creationId="{A8D57A06-A426-446D-B02C-A2DC6B62E45E}"/>
          </ac:spMkLst>
        </pc:spChg>
        <pc:spChg chg="add del">
          <ac:chgData name="PALANIAPPAN Devarajan" userId="0ccb0e75-6f62-4860-b5c8-e1d1cc272866" providerId="ADAL" clId="{6BFA7752-9EC0-471E-AC56-E890149C7F72}" dt="2023-12-08T14:01:46.277" v="910" actId="26606"/>
          <ac:spMkLst>
            <pc:docMk/>
            <pc:sldMk cId="3746073292" sldId="258"/>
            <ac:spMk id="70" creationId="{C83A5C14-ED91-4CD1-809E-D29FF97C9AF5}"/>
          </ac:spMkLst>
        </pc:spChg>
        <pc:spChg chg="add del">
          <ac:chgData name="PALANIAPPAN Devarajan" userId="0ccb0e75-6f62-4860-b5c8-e1d1cc272866" providerId="ADAL" clId="{6BFA7752-9EC0-471E-AC56-E890149C7F72}" dt="2023-12-08T14:01:46.277" v="910" actId="26606"/>
          <ac:spMkLst>
            <pc:docMk/>
            <pc:sldMk cId="3746073292" sldId="258"/>
            <ac:spMk id="71" creationId="{56065185-5C34-4F86-AA96-AA4D065B0EF4}"/>
          </ac:spMkLst>
        </pc:spChg>
        <pc:spChg chg="add del">
          <ac:chgData name="PALANIAPPAN Devarajan" userId="0ccb0e75-6f62-4860-b5c8-e1d1cc272866" providerId="ADAL" clId="{6BFA7752-9EC0-471E-AC56-E890149C7F72}" dt="2023-12-08T14:01:47.724" v="912" actId="26606"/>
          <ac:spMkLst>
            <pc:docMk/>
            <pc:sldMk cId="3746073292" sldId="258"/>
            <ac:spMk id="73" creationId="{42A4FC2C-047E-45A5-965D-8E1E3BF09BC6}"/>
          </ac:spMkLst>
        </pc:spChg>
        <pc:spChg chg="add del">
          <ac:chgData name="PALANIAPPAN Devarajan" userId="0ccb0e75-6f62-4860-b5c8-e1d1cc272866" providerId="ADAL" clId="{6BFA7752-9EC0-471E-AC56-E890149C7F72}" dt="2023-12-08T14:01:49.648" v="914" actId="26606"/>
          <ac:spMkLst>
            <pc:docMk/>
            <pc:sldMk cId="3746073292" sldId="258"/>
            <ac:spMk id="75" creationId="{C83A5C14-ED91-4CD1-809E-D29FF97C9AF5}"/>
          </ac:spMkLst>
        </pc:spChg>
        <pc:spChg chg="add del">
          <ac:chgData name="PALANIAPPAN Devarajan" userId="0ccb0e75-6f62-4860-b5c8-e1d1cc272866" providerId="ADAL" clId="{6BFA7752-9EC0-471E-AC56-E890149C7F72}" dt="2023-12-08T14:01:49.648" v="914" actId="26606"/>
          <ac:spMkLst>
            <pc:docMk/>
            <pc:sldMk cId="3746073292" sldId="258"/>
            <ac:spMk id="76" creationId="{56065185-5C34-4F86-AA96-AA4D065B0EF4}"/>
          </ac:spMkLst>
        </pc:spChg>
        <pc:spChg chg="add del">
          <ac:chgData name="PALANIAPPAN Devarajan" userId="0ccb0e75-6f62-4860-b5c8-e1d1cc272866" providerId="ADAL" clId="{6BFA7752-9EC0-471E-AC56-E890149C7F72}" dt="2023-12-08T14:01:51.346" v="916" actId="26606"/>
          <ac:spMkLst>
            <pc:docMk/>
            <pc:sldMk cId="3746073292" sldId="258"/>
            <ac:spMk id="78" creationId="{AB8C311F-7253-4AED-9701-7FC0708C41C7}"/>
          </ac:spMkLst>
        </pc:spChg>
        <pc:spChg chg="add del">
          <ac:chgData name="PALANIAPPAN Devarajan" userId="0ccb0e75-6f62-4860-b5c8-e1d1cc272866" providerId="ADAL" clId="{6BFA7752-9EC0-471E-AC56-E890149C7F72}" dt="2023-12-08T14:01:51.346" v="916" actId="26606"/>
          <ac:spMkLst>
            <pc:docMk/>
            <pc:sldMk cId="3746073292" sldId="258"/>
            <ac:spMk id="79" creationId="{E2384209-CB15-4CDF-9D31-C44FD9A3F20D}"/>
          </ac:spMkLst>
        </pc:spChg>
        <pc:spChg chg="add del">
          <ac:chgData name="PALANIAPPAN Devarajan" userId="0ccb0e75-6f62-4860-b5c8-e1d1cc272866" providerId="ADAL" clId="{6BFA7752-9EC0-471E-AC56-E890149C7F72}" dt="2023-12-08T14:01:51.346" v="916" actId="26606"/>
          <ac:spMkLst>
            <pc:docMk/>
            <pc:sldMk cId="3746073292" sldId="258"/>
            <ac:spMk id="80" creationId="{2633B3B5-CC90-43F0-8714-D31D1F3F0209}"/>
          </ac:spMkLst>
        </pc:spChg>
        <pc:spChg chg="add del">
          <ac:chgData name="PALANIAPPAN Devarajan" userId="0ccb0e75-6f62-4860-b5c8-e1d1cc272866" providerId="ADAL" clId="{6BFA7752-9EC0-471E-AC56-E890149C7F72}" dt="2023-12-08T14:01:51.346" v="916" actId="26606"/>
          <ac:spMkLst>
            <pc:docMk/>
            <pc:sldMk cId="3746073292" sldId="258"/>
            <ac:spMk id="81" creationId="{A8D57A06-A426-446D-B02C-A2DC6B62E45E}"/>
          </ac:spMkLst>
        </pc:spChg>
        <pc:spChg chg="add del">
          <ac:chgData name="PALANIAPPAN Devarajan" userId="0ccb0e75-6f62-4860-b5c8-e1d1cc272866" providerId="ADAL" clId="{6BFA7752-9EC0-471E-AC56-E890149C7F72}" dt="2023-12-08T14:01:54.503" v="918" actId="26606"/>
          <ac:spMkLst>
            <pc:docMk/>
            <pc:sldMk cId="3746073292" sldId="258"/>
            <ac:spMk id="83" creationId="{22F15A2D-2324-487D-A02A-BF46C5C580EB}"/>
          </ac:spMkLst>
        </pc:spChg>
        <pc:spChg chg="add del">
          <ac:chgData name="PALANIAPPAN Devarajan" userId="0ccb0e75-6f62-4860-b5c8-e1d1cc272866" providerId="ADAL" clId="{6BFA7752-9EC0-471E-AC56-E890149C7F72}" dt="2023-12-08T14:01:54.503" v="918" actId="26606"/>
          <ac:spMkLst>
            <pc:docMk/>
            <pc:sldMk cId="3746073292" sldId="258"/>
            <ac:spMk id="84" creationId="{2AEAFA59-923A-4F54-8B49-44C970BCC323}"/>
          </ac:spMkLst>
        </pc:spChg>
        <pc:spChg chg="add del">
          <ac:chgData name="PALANIAPPAN Devarajan" userId="0ccb0e75-6f62-4860-b5c8-e1d1cc272866" providerId="ADAL" clId="{6BFA7752-9EC0-471E-AC56-E890149C7F72}" dt="2023-12-08T14:01:54.503" v="918" actId="26606"/>
          <ac:spMkLst>
            <pc:docMk/>
            <pc:sldMk cId="3746073292" sldId="258"/>
            <ac:spMk id="85" creationId="{C37E9D4B-7BFA-4D10-B666-547BAC499469}"/>
          </ac:spMkLst>
        </pc:spChg>
        <pc:spChg chg="add del">
          <ac:chgData name="PALANIAPPAN Devarajan" userId="0ccb0e75-6f62-4860-b5c8-e1d1cc272866" providerId="ADAL" clId="{6BFA7752-9EC0-471E-AC56-E890149C7F72}" dt="2023-12-08T14:02:13.420" v="920" actId="26606"/>
          <ac:spMkLst>
            <pc:docMk/>
            <pc:sldMk cId="3746073292" sldId="258"/>
            <ac:spMk id="87" creationId="{22F15A2D-2324-487D-A02A-BF46C5C580EB}"/>
          </ac:spMkLst>
        </pc:spChg>
        <pc:spChg chg="add del">
          <ac:chgData name="PALANIAPPAN Devarajan" userId="0ccb0e75-6f62-4860-b5c8-e1d1cc272866" providerId="ADAL" clId="{6BFA7752-9EC0-471E-AC56-E890149C7F72}" dt="2023-12-08T14:02:13.420" v="920" actId="26606"/>
          <ac:spMkLst>
            <pc:docMk/>
            <pc:sldMk cId="3746073292" sldId="258"/>
            <ac:spMk id="88" creationId="{17A7F34E-D418-47E2-9F86-2C45BBC31210}"/>
          </ac:spMkLst>
        </pc:spChg>
        <pc:spChg chg="add del">
          <ac:chgData name="PALANIAPPAN Devarajan" userId="0ccb0e75-6f62-4860-b5c8-e1d1cc272866" providerId="ADAL" clId="{6BFA7752-9EC0-471E-AC56-E890149C7F72}" dt="2023-12-08T14:02:13.420" v="920" actId="26606"/>
          <ac:spMkLst>
            <pc:docMk/>
            <pc:sldMk cId="3746073292" sldId="258"/>
            <ac:spMk id="89" creationId="{2AEAFA59-923A-4F54-8B49-44C970BCC323}"/>
          </ac:spMkLst>
        </pc:spChg>
        <pc:spChg chg="add del">
          <ac:chgData name="PALANIAPPAN Devarajan" userId="0ccb0e75-6f62-4860-b5c8-e1d1cc272866" providerId="ADAL" clId="{6BFA7752-9EC0-471E-AC56-E890149C7F72}" dt="2023-12-08T14:02:28.580" v="922" actId="26606"/>
          <ac:spMkLst>
            <pc:docMk/>
            <pc:sldMk cId="3746073292" sldId="258"/>
            <ac:spMk id="91" creationId="{32BC26D8-82FB-445E-AA49-62A77D7C1EE0}"/>
          </ac:spMkLst>
        </pc:spChg>
        <pc:spChg chg="add del">
          <ac:chgData name="PALANIAPPAN Devarajan" userId="0ccb0e75-6f62-4860-b5c8-e1d1cc272866" providerId="ADAL" clId="{6BFA7752-9EC0-471E-AC56-E890149C7F72}" dt="2023-12-08T14:02:28.580" v="922" actId="26606"/>
          <ac:spMkLst>
            <pc:docMk/>
            <pc:sldMk cId="3746073292" sldId="258"/>
            <ac:spMk id="92" creationId="{CB44330D-EA18-4254-AA95-EB49948539B8}"/>
          </ac:spMkLst>
        </pc:spChg>
        <pc:spChg chg="add del">
          <ac:chgData name="PALANIAPPAN Devarajan" userId="0ccb0e75-6f62-4860-b5c8-e1d1cc272866" providerId="ADAL" clId="{6BFA7752-9EC0-471E-AC56-E890149C7F72}" dt="2023-12-08T14:02:30.857" v="924" actId="26606"/>
          <ac:spMkLst>
            <pc:docMk/>
            <pc:sldMk cId="3746073292" sldId="258"/>
            <ac:spMk id="94" creationId="{51935DB0-36D0-5C2E-7342-262D35382F26}"/>
          </ac:spMkLst>
        </pc:spChg>
        <pc:spChg chg="add del">
          <ac:chgData name="PALANIAPPAN Devarajan" userId="0ccb0e75-6f62-4860-b5c8-e1d1cc272866" providerId="ADAL" clId="{6BFA7752-9EC0-471E-AC56-E890149C7F72}" dt="2023-12-08T14:02:30.857" v="924" actId="26606"/>
          <ac:spMkLst>
            <pc:docMk/>
            <pc:sldMk cId="3746073292" sldId="258"/>
            <ac:spMk id="95" creationId="{53D31893-BB06-4F90-7CCA-0A7A2694FA80}"/>
          </ac:spMkLst>
        </pc:spChg>
        <pc:spChg chg="add del">
          <ac:chgData name="PALANIAPPAN Devarajan" userId="0ccb0e75-6f62-4860-b5c8-e1d1cc272866" providerId="ADAL" clId="{6BFA7752-9EC0-471E-AC56-E890149C7F72}" dt="2023-12-08T14:02:30.857" v="924" actId="26606"/>
          <ac:spMkLst>
            <pc:docMk/>
            <pc:sldMk cId="3746073292" sldId="258"/>
            <ac:spMk id="96" creationId="{3F8ABF93-7FE7-6D3B-6AD7-C3921745C20D}"/>
          </ac:spMkLst>
        </pc:spChg>
        <pc:spChg chg="add del">
          <ac:chgData name="PALANIAPPAN Devarajan" userId="0ccb0e75-6f62-4860-b5c8-e1d1cc272866" providerId="ADAL" clId="{6BFA7752-9EC0-471E-AC56-E890149C7F72}" dt="2023-12-08T14:02:30.857" v="924" actId="26606"/>
          <ac:spMkLst>
            <pc:docMk/>
            <pc:sldMk cId="3746073292" sldId="258"/>
            <ac:spMk id="97" creationId="{D3C4FB21-0C2C-3F62-3EC5-DD378DBD37B2}"/>
          </ac:spMkLst>
        </pc:spChg>
        <pc:spChg chg="add del">
          <ac:chgData name="PALANIAPPAN Devarajan" userId="0ccb0e75-6f62-4860-b5c8-e1d1cc272866" providerId="ADAL" clId="{6BFA7752-9EC0-471E-AC56-E890149C7F72}" dt="2023-12-08T14:02:37.088" v="926" actId="26606"/>
          <ac:spMkLst>
            <pc:docMk/>
            <pc:sldMk cId="3746073292" sldId="258"/>
            <ac:spMk id="99" creationId="{2D2B266D-3625-4584-A5C3-7D3F672CFF30}"/>
          </ac:spMkLst>
        </pc:spChg>
        <pc:spChg chg="add del">
          <ac:chgData name="PALANIAPPAN Devarajan" userId="0ccb0e75-6f62-4860-b5c8-e1d1cc272866" providerId="ADAL" clId="{6BFA7752-9EC0-471E-AC56-E890149C7F72}" dt="2023-12-08T14:02:41.325" v="928" actId="26606"/>
          <ac:spMkLst>
            <pc:docMk/>
            <pc:sldMk cId="3746073292" sldId="258"/>
            <ac:spMk id="101" creationId="{22F15A2D-2324-487D-A02A-BF46C5C580EB}"/>
          </ac:spMkLst>
        </pc:spChg>
        <pc:spChg chg="add del">
          <ac:chgData name="PALANIAPPAN Devarajan" userId="0ccb0e75-6f62-4860-b5c8-e1d1cc272866" providerId="ADAL" clId="{6BFA7752-9EC0-471E-AC56-E890149C7F72}" dt="2023-12-08T14:02:41.325" v="928" actId="26606"/>
          <ac:spMkLst>
            <pc:docMk/>
            <pc:sldMk cId="3746073292" sldId="258"/>
            <ac:spMk id="102" creationId="{2AEAFA59-923A-4F54-8B49-44C970BCC323}"/>
          </ac:spMkLst>
        </pc:spChg>
        <pc:spChg chg="add del">
          <ac:chgData name="PALANIAPPAN Devarajan" userId="0ccb0e75-6f62-4860-b5c8-e1d1cc272866" providerId="ADAL" clId="{6BFA7752-9EC0-471E-AC56-E890149C7F72}" dt="2023-12-08T14:02:41.325" v="928" actId="26606"/>
          <ac:spMkLst>
            <pc:docMk/>
            <pc:sldMk cId="3746073292" sldId="258"/>
            <ac:spMk id="103" creationId="{C37E9D4B-7BFA-4D10-B666-547BAC499469}"/>
          </ac:spMkLst>
        </pc:spChg>
        <pc:spChg chg="add del">
          <ac:chgData name="PALANIAPPAN Devarajan" userId="0ccb0e75-6f62-4860-b5c8-e1d1cc272866" providerId="ADAL" clId="{6BFA7752-9EC0-471E-AC56-E890149C7F72}" dt="2023-12-08T14:03:01.096" v="930" actId="26606"/>
          <ac:spMkLst>
            <pc:docMk/>
            <pc:sldMk cId="3746073292" sldId="258"/>
            <ac:spMk id="105" creationId="{5D9FC6AC-4A12-4825-8ABE-0732B8EF4D16}"/>
          </ac:spMkLst>
        </pc:spChg>
        <pc:spChg chg="add del">
          <ac:chgData name="PALANIAPPAN Devarajan" userId="0ccb0e75-6f62-4860-b5c8-e1d1cc272866" providerId="ADAL" clId="{6BFA7752-9EC0-471E-AC56-E890149C7F72}" dt="2023-12-08T14:03:03.875" v="932" actId="26606"/>
          <ac:spMkLst>
            <pc:docMk/>
            <pc:sldMk cId="3746073292" sldId="258"/>
            <ac:spMk id="107" creationId="{AB8C311F-7253-4AED-9701-7FC0708C41C7}"/>
          </ac:spMkLst>
        </pc:spChg>
        <pc:spChg chg="add del">
          <ac:chgData name="PALANIAPPAN Devarajan" userId="0ccb0e75-6f62-4860-b5c8-e1d1cc272866" providerId="ADAL" clId="{6BFA7752-9EC0-471E-AC56-E890149C7F72}" dt="2023-12-08T14:03:03.875" v="932" actId="26606"/>
          <ac:spMkLst>
            <pc:docMk/>
            <pc:sldMk cId="3746073292" sldId="258"/>
            <ac:spMk id="108" creationId="{E2384209-CB15-4CDF-9D31-C44FD9A3F20D}"/>
          </ac:spMkLst>
        </pc:spChg>
        <pc:spChg chg="add del">
          <ac:chgData name="PALANIAPPAN Devarajan" userId="0ccb0e75-6f62-4860-b5c8-e1d1cc272866" providerId="ADAL" clId="{6BFA7752-9EC0-471E-AC56-E890149C7F72}" dt="2023-12-08T14:03:03.875" v="932" actId="26606"/>
          <ac:spMkLst>
            <pc:docMk/>
            <pc:sldMk cId="3746073292" sldId="258"/>
            <ac:spMk id="109" creationId="{2633B3B5-CC90-43F0-8714-D31D1F3F0209}"/>
          </ac:spMkLst>
        </pc:spChg>
        <pc:spChg chg="add del">
          <ac:chgData name="PALANIAPPAN Devarajan" userId="0ccb0e75-6f62-4860-b5c8-e1d1cc272866" providerId="ADAL" clId="{6BFA7752-9EC0-471E-AC56-E890149C7F72}" dt="2023-12-08T14:03:03.875" v="932" actId="26606"/>
          <ac:spMkLst>
            <pc:docMk/>
            <pc:sldMk cId="3746073292" sldId="258"/>
            <ac:spMk id="110" creationId="{A8D57A06-A426-446D-B02C-A2DC6B62E45E}"/>
          </ac:spMkLst>
        </pc:spChg>
        <pc:spChg chg="add del">
          <ac:chgData name="PALANIAPPAN Devarajan" userId="0ccb0e75-6f62-4860-b5c8-e1d1cc272866" providerId="ADAL" clId="{6BFA7752-9EC0-471E-AC56-E890149C7F72}" dt="2023-12-15T12:22:29.940" v="2172" actId="26606"/>
          <ac:spMkLst>
            <pc:docMk/>
            <pc:sldMk cId="3746073292" sldId="258"/>
            <ac:spMk id="112" creationId="{42A4FC2C-047E-45A5-965D-8E1E3BF09BC6}"/>
          </ac:spMkLst>
        </pc:spChg>
        <pc:spChg chg="add del">
          <ac:chgData name="PALANIAPPAN Devarajan" userId="0ccb0e75-6f62-4860-b5c8-e1d1cc272866" providerId="ADAL" clId="{6BFA7752-9EC0-471E-AC56-E890149C7F72}" dt="2023-12-15T12:22:29.924" v="2171" actId="26606"/>
          <ac:spMkLst>
            <pc:docMk/>
            <pc:sldMk cId="3746073292" sldId="258"/>
            <ac:spMk id="123" creationId="{42A4FC2C-047E-45A5-965D-8E1E3BF09BC6}"/>
          </ac:spMkLst>
        </pc:spChg>
        <pc:spChg chg="add del">
          <ac:chgData name="PALANIAPPAN Devarajan" userId="0ccb0e75-6f62-4860-b5c8-e1d1cc272866" providerId="ADAL" clId="{6BFA7752-9EC0-471E-AC56-E890149C7F72}" dt="2023-12-15T13:35:15.695" v="2641" actId="26606"/>
          <ac:spMkLst>
            <pc:docMk/>
            <pc:sldMk cId="3746073292" sldId="258"/>
            <ac:spMk id="132" creationId="{CB44330D-EA18-4254-AA95-EB49948539B8}"/>
          </ac:spMkLst>
        </pc:spChg>
        <pc:spChg chg="add del">
          <ac:chgData name="PALANIAPPAN Devarajan" userId="0ccb0e75-6f62-4860-b5c8-e1d1cc272866" providerId="ADAL" clId="{6BFA7752-9EC0-471E-AC56-E890149C7F72}" dt="2023-12-15T13:35:11.815" v="2639" actId="26606"/>
          <ac:spMkLst>
            <pc:docMk/>
            <pc:sldMk cId="3746073292" sldId="258"/>
            <ac:spMk id="150" creationId="{7A5E34FE-8412-1F0A-97E2-8DB45EE287C5}"/>
          </ac:spMkLst>
        </pc:spChg>
        <pc:spChg chg="add del">
          <ac:chgData name="PALANIAPPAN Devarajan" userId="0ccb0e75-6f62-4860-b5c8-e1d1cc272866" providerId="ADAL" clId="{6BFA7752-9EC0-471E-AC56-E890149C7F72}" dt="2023-12-15T13:35:15.695" v="2641" actId="26606"/>
          <ac:spMkLst>
            <pc:docMk/>
            <pc:sldMk cId="3746073292" sldId="258"/>
            <ac:spMk id="152" creationId="{32BC26D8-82FB-445E-AA49-62A77D7C1EE0}"/>
          </ac:spMkLst>
        </pc:spChg>
        <pc:spChg chg="add del">
          <ac:chgData name="PALANIAPPAN Devarajan" userId="0ccb0e75-6f62-4860-b5c8-e1d1cc272866" providerId="ADAL" clId="{6BFA7752-9EC0-471E-AC56-E890149C7F72}" dt="2023-12-15T13:38:02.192" v="2677" actId="26606"/>
          <ac:spMkLst>
            <pc:docMk/>
            <pc:sldMk cId="3746073292" sldId="258"/>
            <ac:spMk id="184" creationId="{DDDE8F1B-7D12-DA50-6CB4-E966337CB378}"/>
          </ac:spMkLst>
        </pc:spChg>
        <pc:spChg chg="add del">
          <ac:chgData name="PALANIAPPAN Devarajan" userId="0ccb0e75-6f62-4860-b5c8-e1d1cc272866" providerId="ADAL" clId="{6BFA7752-9EC0-471E-AC56-E890149C7F72}" dt="2023-12-15T13:38:02.192" v="2677" actId="26606"/>
          <ac:spMkLst>
            <pc:docMk/>
            <pc:sldMk cId="3746073292" sldId="258"/>
            <ac:spMk id="185" creationId="{49D2FB46-4858-EF0E-0495-439BCECA839D}"/>
          </ac:spMkLst>
        </pc:spChg>
        <pc:spChg chg="add del">
          <ac:chgData name="PALANIAPPAN Devarajan" userId="0ccb0e75-6f62-4860-b5c8-e1d1cc272866" providerId="ADAL" clId="{6BFA7752-9EC0-471E-AC56-E890149C7F72}" dt="2023-12-15T13:38:02.192" v="2677" actId="26606"/>
          <ac:spMkLst>
            <pc:docMk/>
            <pc:sldMk cId="3746073292" sldId="258"/>
            <ac:spMk id="186" creationId="{EE39E8A4-1A69-6598-E450-4F053866DAAA}"/>
          </ac:spMkLst>
        </pc:spChg>
        <pc:spChg chg="add del">
          <ac:chgData name="PALANIAPPAN Devarajan" userId="0ccb0e75-6f62-4860-b5c8-e1d1cc272866" providerId="ADAL" clId="{6BFA7752-9EC0-471E-AC56-E890149C7F72}" dt="2023-12-15T13:38:02.192" v="2677" actId="26606"/>
          <ac:spMkLst>
            <pc:docMk/>
            <pc:sldMk cId="3746073292" sldId="258"/>
            <ac:spMk id="188" creationId="{D6F65BD2-2754-E0E9-CFE6-19FD22182840}"/>
          </ac:spMkLst>
        </pc:spChg>
        <pc:spChg chg="add del">
          <ac:chgData name="PALANIAPPAN Devarajan" userId="0ccb0e75-6f62-4860-b5c8-e1d1cc272866" providerId="ADAL" clId="{6BFA7752-9EC0-471E-AC56-E890149C7F72}" dt="2023-12-15T13:37:27.721" v="2668" actId="26606"/>
          <ac:spMkLst>
            <pc:docMk/>
            <pc:sldMk cId="3746073292" sldId="258"/>
            <ac:spMk id="189" creationId="{83C98ABE-055B-441F-B07E-44F97F083C39}"/>
          </ac:spMkLst>
        </pc:spChg>
        <pc:spChg chg="add del">
          <ac:chgData name="PALANIAPPAN Devarajan" userId="0ccb0e75-6f62-4860-b5c8-e1d1cc272866" providerId="ADAL" clId="{6BFA7752-9EC0-471E-AC56-E890149C7F72}" dt="2023-12-15T13:38:02.192" v="2677" actId="26606"/>
          <ac:spMkLst>
            <pc:docMk/>
            <pc:sldMk cId="3746073292" sldId="258"/>
            <ac:spMk id="190" creationId="{59FF3D06-BE9A-23D0-7FE5-BC81DE93164B}"/>
          </ac:spMkLst>
        </pc:spChg>
        <pc:spChg chg="add del">
          <ac:chgData name="PALANIAPPAN Devarajan" userId="0ccb0e75-6f62-4860-b5c8-e1d1cc272866" providerId="ADAL" clId="{6BFA7752-9EC0-471E-AC56-E890149C7F72}" dt="2023-12-15T13:37:27.721" v="2668" actId="26606"/>
          <ac:spMkLst>
            <pc:docMk/>
            <pc:sldMk cId="3746073292" sldId="258"/>
            <ac:spMk id="191" creationId="{29FDB030-9B49-4CED-8CCD-4D99382388AC}"/>
          </ac:spMkLst>
        </pc:spChg>
        <pc:spChg chg="add del">
          <ac:chgData name="PALANIAPPAN Devarajan" userId="0ccb0e75-6f62-4860-b5c8-e1d1cc272866" providerId="ADAL" clId="{6BFA7752-9EC0-471E-AC56-E890149C7F72}" dt="2023-12-15T13:38:03.904" v="2679" actId="26606"/>
          <ac:spMkLst>
            <pc:docMk/>
            <pc:sldMk cId="3746073292" sldId="258"/>
            <ac:spMk id="192" creationId="{51935DB0-36D0-5C2E-7342-262D35382F26}"/>
          </ac:spMkLst>
        </pc:spChg>
        <pc:spChg chg="add del">
          <ac:chgData name="PALANIAPPAN Devarajan" userId="0ccb0e75-6f62-4860-b5c8-e1d1cc272866" providerId="ADAL" clId="{6BFA7752-9EC0-471E-AC56-E890149C7F72}" dt="2023-12-15T13:37:20.169" v="2666" actId="26606"/>
          <ac:spMkLst>
            <pc:docMk/>
            <pc:sldMk cId="3746073292" sldId="258"/>
            <ac:spMk id="193" creationId="{B1F9B6B4-B0C4-45C6-A086-901C960D03E7}"/>
          </ac:spMkLst>
        </pc:spChg>
        <pc:spChg chg="add del">
          <ac:chgData name="PALANIAPPAN Devarajan" userId="0ccb0e75-6f62-4860-b5c8-e1d1cc272866" providerId="ADAL" clId="{6BFA7752-9EC0-471E-AC56-E890149C7F72}" dt="2023-12-15T13:37:20.169" v="2666" actId="26606"/>
          <ac:spMkLst>
            <pc:docMk/>
            <pc:sldMk cId="3746073292" sldId="258"/>
            <ac:spMk id="194" creationId="{8950AD4C-6AF3-49F8-94E1-DBCAFB39478B}"/>
          </ac:spMkLst>
        </pc:spChg>
        <pc:spChg chg="add del">
          <ac:chgData name="PALANIAPPAN Devarajan" userId="0ccb0e75-6f62-4860-b5c8-e1d1cc272866" providerId="ADAL" clId="{6BFA7752-9EC0-471E-AC56-E890149C7F72}" dt="2023-12-15T13:37:20.169" v="2666" actId="26606"/>
          <ac:spMkLst>
            <pc:docMk/>
            <pc:sldMk cId="3746073292" sldId="258"/>
            <ac:spMk id="195" creationId="{8DBEAE55-3EA1-41D7-A212-5F7D8986C1F2}"/>
          </ac:spMkLst>
        </pc:spChg>
        <pc:spChg chg="add del">
          <ac:chgData name="PALANIAPPAN Devarajan" userId="0ccb0e75-6f62-4860-b5c8-e1d1cc272866" providerId="ADAL" clId="{6BFA7752-9EC0-471E-AC56-E890149C7F72}" dt="2023-12-15T13:37:20.169" v="2666" actId="26606"/>
          <ac:spMkLst>
            <pc:docMk/>
            <pc:sldMk cId="3746073292" sldId="258"/>
            <ac:spMk id="196" creationId="{CFC5F0E7-644F-4101-BE72-12825CF537E7}"/>
          </ac:spMkLst>
        </pc:spChg>
        <pc:spChg chg="add del">
          <ac:chgData name="PALANIAPPAN Devarajan" userId="0ccb0e75-6f62-4860-b5c8-e1d1cc272866" providerId="ADAL" clId="{6BFA7752-9EC0-471E-AC56-E890149C7F72}" dt="2023-12-15T13:37:27.721" v="2668" actId="26606"/>
          <ac:spMkLst>
            <pc:docMk/>
            <pc:sldMk cId="3746073292" sldId="258"/>
            <ac:spMk id="197" creationId="{FF9F2414-84E8-453E-B1F3-389FDE8192D9}"/>
          </ac:spMkLst>
        </pc:spChg>
        <pc:spChg chg="add del">
          <ac:chgData name="PALANIAPPAN Devarajan" userId="0ccb0e75-6f62-4860-b5c8-e1d1cc272866" providerId="ADAL" clId="{6BFA7752-9EC0-471E-AC56-E890149C7F72}" dt="2023-12-15T13:37:27.721" v="2668" actId="26606"/>
          <ac:spMkLst>
            <pc:docMk/>
            <pc:sldMk cId="3746073292" sldId="258"/>
            <ac:spMk id="198" creationId="{F3060C83-F051-4F0E-ABAD-AA0DFC48B218}"/>
          </ac:spMkLst>
        </pc:spChg>
        <pc:spChg chg="add del">
          <ac:chgData name="PALANIAPPAN Devarajan" userId="0ccb0e75-6f62-4860-b5c8-e1d1cc272866" providerId="ADAL" clId="{6BFA7752-9EC0-471E-AC56-E890149C7F72}" dt="2023-12-15T13:37:27.721" v="2668" actId="26606"/>
          <ac:spMkLst>
            <pc:docMk/>
            <pc:sldMk cId="3746073292" sldId="258"/>
            <ac:spMk id="199" creationId="{3ECA69A1-7536-43AC-85EF-C7106179F5ED}"/>
          </ac:spMkLst>
        </pc:spChg>
        <pc:spChg chg="add del">
          <ac:chgData name="PALANIAPPAN Devarajan" userId="0ccb0e75-6f62-4860-b5c8-e1d1cc272866" providerId="ADAL" clId="{6BFA7752-9EC0-471E-AC56-E890149C7F72}" dt="2023-12-15T13:37:27.721" v="2668" actId="26606"/>
          <ac:spMkLst>
            <pc:docMk/>
            <pc:sldMk cId="3746073292" sldId="258"/>
            <ac:spMk id="200" creationId="{3783CA14-24A1-485C-8B30-D6A5D87987AD}"/>
          </ac:spMkLst>
        </pc:spChg>
        <pc:spChg chg="add del">
          <ac:chgData name="PALANIAPPAN Devarajan" userId="0ccb0e75-6f62-4860-b5c8-e1d1cc272866" providerId="ADAL" clId="{6BFA7752-9EC0-471E-AC56-E890149C7F72}" dt="2023-12-15T13:37:27.721" v="2668" actId="26606"/>
          <ac:spMkLst>
            <pc:docMk/>
            <pc:sldMk cId="3746073292" sldId="258"/>
            <ac:spMk id="201" creationId="{9A97C86A-04D6-40F7-AE84-31AB43E6A846}"/>
          </ac:spMkLst>
        </pc:spChg>
        <pc:spChg chg="add del">
          <ac:chgData name="PALANIAPPAN Devarajan" userId="0ccb0e75-6f62-4860-b5c8-e1d1cc272866" providerId="ADAL" clId="{6BFA7752-9EC0-471E-AC56-E890149C7F72}" dt="2023-12-15T13:38:03.904" v="2679" actId="26606"/>
          <ac:spMkLst>
            <pc:docMk/>
            <pc:sldMk cId="3746073292" sldId="258"/>
            <ac:spMk id="202" creationId="{53D31893-BB06-4F90-7CCA-0A7A2694FA80}"/>
          </ac:spMkLst>
        </pc:spChg>
        <pc:spChg chg="add del">
          <ac:chgData name="PALANIAPPAN Devarajan" userId="0ccb0e75-6f62-4860-b5c8-e1d1cc272866" providerId="ADAL" clId="{6BFA7752-9EC0-471E-AC56-E890149C7F72}" dt="2023-12-15T13:37:38.923" v="2670" actId="26606"/>
          <ac:spMkLst>
            <pc:docMk/>
            <pc:sldMk cId="3746073292" sldId="258"/>
            <ac:spMk id="203" creationId="{DDDE8F1B-7D12-DA50-6CB4-E966337CB378}"/>
          </ac:spMkLst>
        </pc:spChg>
        <pc:spChg chg="add del">
          <ac:chgData name="PALANIAPPAN Devarajan" userId="0ccb0e75-6f62-4860-b5c8-e1d1cc272866" providerId="ADAL" clId="{6BFA7752-9EC0-471E-AC56-E890149C7F72}" dt="2023-12-15T13:37:38.923" v="2670" actId="26606"/>
          <ac:spMkLst>
            <pc:docMk/>
            <pc:sldMk cId="3746073292" sldId="258"/>
            <ac:spMk id="204" creationId="{49D2FB46-4858-EF0E-0495-439BCECA839D}"/>
          </ac:spMkLst>
        </pc:spChg>
        <pc:spChg chg="add del">
          <ac:chgData name="PALANIAPPAN Devarajan" userId="0ccb0e75-6f62-4860-b5c8-e1d1cc272866" providerId="ADAL" clId="{6BFA7752-9EC0-471E-AC56-E890149C7F72}" dt="2023-12-15T13:37:38.923" v="2670" actId="26606"/>
          <ac:spMkLst>
            <pc:docMk/>
            <pc:sldMk cId="3746073292" sldId="258"/>
            <ac:spMk id="205" creationId="{EE39E8A4-1A69-6598-E450-4F053866DAAA}"/>
          </ac:spMkLst>
        </pc:spChg>
        <pc:spChg chg="add del">
          <ac:chgData name="PALANIAPPAN Devarajan" userId="0ccb0e75-6f62-4860-b5c8-e1d1cc272866" providerId="ADAL" clId="{6BFA7752-9EC0-471E-AC56-E890149C7F72}" dt="2023-12-15T13:37:38.923" v="2670" actId="26606"/>
          <ac:spMkLst>
            <pc:docMk/>
            <pc:sldMk cId="3746073292" sldId="258"/>
            <ac:spMk id="206" creationId="{D6F65BD2-2754-E0E9-CFE6-19FD22182840}"/>
          </ac:spMkLst>
        </pc:spChg>
        <pc:spChg chg="add del">
          <ac:chgData name="PALANIAPPAN Devarajan" userId="0ccb0e75-6f62-4860-b5c8-e1d1cc272866" providerId="ADAL" clId="{6BFA7752-9EC0-471E-AC56-E890149C7F72}" dt="2023-12-15T13:37:38.923" v="2670" actId="26606"/>
          <ac:spMkLst>
            <pc:docMk/>
            <pc:sldMk cId="3746073292" sldId="258"/>
            <ac:spMk id="207" creationId="{59FF3D06-BE9A-23D0-7FE5-BC81DE93164B}"/>
          </ac:spMkLst>
        </pc:spChg>
        <pc:spChg chg="add del">
          <ac:chgData name="PALANIAPPAN Devarajan" userId="0ccb0e75-6f62-4860-b5c8-e1d1cc272866" providerId="ADAL" clId="{6BFA7752-9EC0-471E-AC56-E890149C7F72}" dt="2023-12-15T13:38:03.904" v="2679" actId="26606"/>
          <ac:spMkLst>
            <pc:docMk/>
            <pc:sldMk cId="3746073292" sldId="258"/>
            <ac:spMk id="208" creationId="{3F8ABF93-7FE7-6D3B-6AD7-C3921745C20D}"/>
          </ac:spMkLst>
        </pc:spChg>
        <pc:spChg chg="add del">
          <ac:chgData name="PALANIAPPAN Devarajan" userId="0ccb0e75-6f62-4860-b5c8-e1d1cc272866" providerId="ADAL" clId="{6BFA7752-9EC0-471E-AC56-E890149C7F72}" dt="2023-12-15T13:37:41.233" v="2672" actId="26606"/>
          <ac:spMkLst>
            <pc:docMk/>
            <pc:sldMk cId="3746073292" sldId="258"/>
            <ac:spMk id="209" creationId="{11B2B030-4738-4359-9E46-144B7C8BFF8B}"/>
          </ac:spMkLst>
        </pc:spChg>
        <pc:spChg chg="add del">
          <ac:chgData name="PALANIAPPAN Devarajan" userId="0ccb0e75-6f62-4860-b5c8-e1d1cc272866" providerId="ADAL" clId="{6BFA7752-9EC0-471E-AC56-E890149C7F72}" dt="2023-12-15T13:37:41.233" v="2672" actId="26606"/>
          <ac:spMkLst>
            <pc:docMk/>
            <pc:sldMk cId="3746073292" sldId="258"/>
            <ac:spMk id="210" creationId="{E722B2DD-E14D-4972-9D98-5D6E61B1B2D2}"/>
          </ac:spMkLst>
        </pc:spChg>
        <pc:spChg chg="add del">
          <ac:chgData name="PALANIAPPAN Devarajan" userId="0ccb0e75-6f62-4860-b5c8-e1d1cc272866" providerId="ADAL" clId="{6BFA7752-9EC0-471E-AC56-E890149C7F72}" dt="2023-12-15T13:38:03.904" v="2679" actId="26606"/>
          <ac:spMkLst>
            <pc:docMk/>
            <pc:sldMk cId="3746073292" sldId="258"/>
            <ac:spMk id="211" creationId="{D3C4FB21-0C2C-3F62-3EC5-DD378DBD37B2}"/>
          </ac:spMkLst>
        </pc:spChg>
        <pc:spChg chg="add del">
          <ac:chgData name="PALANIAPPAN Devarajan" userId="0ccb0e75-6f62-4860-b5c8-e1d1cc272866" providerId="ADAL" clId="{6BFA7752-9EC0-471E-AC56-E890149C7F72}" dt="2023-12-15T13:38:25.570" v="2681" actId="26606"/>
          <ac:spMkLst>
            <pc:docMk/>
            <pc:sldMk cId="3746073292" sldId="258"/>
            <ac:spMk id="213" creationId="{DDDE8F1B-7D12-DA50-6CB4-E966337CB378}"/>
          </ac:spMkLst>
        </pc:spChg>
        <pc:spChg chg="add del">
          <ac:chgData name="PALANIAPPAN Devarajan" userId="0ccb0e75-6f62-4860-b5c8-e1d1cc272866" providerId="ADAL" clId="{6BFA7752-9EC0-471E-AC56-E890149C7F72}" dt="2023-12-15T13:38:25.570" v="2681" actId="26606"/>
          <ac:spMkLst>
            <pc:docMk/>
            <pc:sldMk cId="3746073292" sldId="258"/>
            <ac:spMk id="214" creationId="{49D2FB46-4858-EF0E-0495-439BCECA839D}"/>
          </ac:spMkLst>
        </pc:spChg>
        <pc:spChg chg="add del">
          <ac:chgData name="PALANIAPPAN Devarajan" userId="0ccb0e75-6f62-4860-b5c8-e1d1cc272866" providerId="ADAL" clId="{6BFA7752-9EC0-471E-AC56-E890149C7F72}" dt="2023-12-15T13:38:25.570" v="2681" actId="26606"/>
          <ac:spMkLst>
            <pc:docMk/>
            <pc:sldMk cId="3746073292" sldId="258"/>
            <ac:spMk id="215" creationId="{EE39E8A4-1A69-6598-E450-4F053866DAAA}"/>
          </ac:spMkLst>
        </pc:spChg>
        <pc:spChg chg="add del">
          <ac:chgData name="PALANIAPPAN Devarajan" userId="0ccb0e75-6f62-4860-b5c8-e1d1cc272866" providerId="ADAL" clId="{6BFA7752-9EC0-471E-AC56-E890149C7F72}" dt="2023-12-15T13:38:25.570" v="2681" actId="26606"/>
          <ac:spMkLst>
            <pc:docMk/>
            <pc:sldMk cId="3746073292" sldId="258"/>
            <ac:spMk id="216" creationId="{D6F65BD2-2754-E0E9-CFE6-19FD22182840}"/>
          </ac:spMkLst>
        </pc:spChg>
        <pc:spChg chg="add del">
          <ac:chgData name="PALANIAPPAN Devarajan" userId="0ccb0e75-6f62-4860-b5c8-e1d1cc272866" providerId="ADAL" clId="{6BFA7752-9EC0-471E-AC56-E890149C7F72}" dt="2023-12-15T13:38:25.570" v="2681" actId="26606"/>
          <ac:spMkLst>
            <pc:docMk/>
            <pc:sldMk cId="3746073292" sldId="258"/>
            <ac:spMk id="217" creationId="{59FF3D06-BE9A-23D0-7FE5-BC81DE93164B}"/>
          </ac:spMkLst>
        </pc:spChg>
        <pc:spChg chg="add del">
          <ac:chgData name="PALANIAPPAN Devarajan" userId="0ccb0e75-6f62-4860-b5c8-e1d1cc272866" providerId="ADAL" clId="{6BFA7752-9EC0-471E-AC56-E890149C7F72}" dt="2023-12-21T10:26:26.861" v="3414"/>
          <ac:spMkLst>
            <pc:docMk/>
            <pc:sldMk cId="3746073292" sldId="258"/>
            <ac:spMk id="219" creationId="{51935DB0-36D0-5C2E-7342-262D35382F26}"/>
          </ac:spMkLst>
        </pc:spChg>
        <pc:spChg chg="add del">
          <ac:chgData name="PALANIAPPAN Devarajan" userId="0ccb0e75-6f62-4860-b5c8-e1d1cc272866" providerId="ADAL" clId="{6BFA7752-9EC0-471E-AC56-E890149C7F72}" dt="2023-12-21T10:26:26.861" v="3414"/>
          <ac:spMkLst>
            <pc:docMk/>
            <pc:sldMk cId="3746073292" sldId="258"/>
            <ac:spMk id="220" creationId="{53D31893-BB06-4F90-7CCA-0A7A2694FA80}"/>
          </ac:spMkLst>
        </pc:spChg>
        <pc:spChg chg="add del">
          <ac:chgData name="PALANIAPPAN Devarajan" userId="0ccb0e75-6f62-4860-b5c8-e1d1cc272866" providerId="ADAL" clId="{6BFA7752-9EC0-471E-AC56-E890149C7F72}" dt="2023-12-21T10:26:26.861" v="3414"/>
          <ac:spMkLst>
            <pc:docMk/>
            <pc:sldMk cId="3746073292" sldId="258"/>
            <ac:spMk id="221" creationId="{3F8ABF93-7FE7-6D3B-6AD7-C3921745C20D}"/>
          </ac:spMkLst>
        </pc:spChg>
        <pc:spChg chg="add del">
          <ac:chgData name="PALANIAPPAN Devarajan" userId="0ccb0e75-6f62-4860-b5c8-e1d1cc272866" providerId="ADAL" clId="{6BFA7752-9EC0-471E-AC56-E890149C7F72}" dt="2023-12-21T10:26:26.861" v="3414"/>
          <ac:spMkLst>
            <pc:docMk/>
            <pc:sldMk cId="3746073292" sldId="258"/>
            <ac:spMk id="222" creationId="{D3C4FB21-0C2C-3F62-3EC5-DD378DBD37B2}"/>
          </ac:spMkLst>
        </pc:spChg>
        <pc:grpChg chg="add del">
          <ac:chgData name="PALANIAPPAN Devarajan" userId="0ccb0e75-6f62-4860-b5c8-e1d1cc272866" providerId="ADAL" clId="{6BFA7752-9EC0-471E-AC56-E890149C7F72}" dt="2023-12-15T12:22:26.879" v="2169" actId="26606"/>
          <ac:grpSpMkLst>
            <pc:docMk/>
            <pc:sldMk cId="3746073292" sldId="258"/>
            <ac:grpSpMk id="117" creationId="{723C66ED-DBBF-12CA-7F5E-813E0E7D036A}"/>
          </ac:grpSpMkLst>
        </pc:grpChg>
        <pc:grpChg chg="add del">
          <ac:chgData name="PALANIAPPAN Devarajan" userId="0ccb0e75-6f62-4860-b5c8-e1d1cc272866" providerId="ADAL" clId="{6BFA7752-9EC0-471E-AC56-E890149C7F72}" dt="2023-12-15T13:35:39.546" v="2654" actId="26606"/>
          <ac:grpSpMkLst>
            <pc:docMk/>
            <pc:sldMk cId="3746073292" sldId="258"/>
            <ac:grpSpMk id="125" creationId="{723C66ED-DBBF-12CA-7F5E-813E0E7D036A}"/>
          </ac:grpSpMkLst>
        </pc:grpChg>
        <pc:grpChg chg="add del">
          <ac:chgData name="PALANIAPPAN Devarajan" userId="0ccb0e75-6f62-4860-b5c8-e1d1cc272866" providerId="ADAL" clId="{6BFA7752-9EC0-471E-AC56-E890149C7F72}" dt="2023-12-15T13:34:56.390" v="2631" actId="26606"/>
          <ac:grpSpMkLst>
            <pc:docMk/>
            <pc:sldMk cId="3746073292" sldId="258"/>
            <ac:grpSpMk id="130" creationId="{26176824-7946-6969-3841-DD5C101DF42D}"/>
          </ac:grpSpMkLst>
        </pc:grpChg>
        <pc:grpChg chg="add del">
          <ac:chgData name="PALANIAPPAN Devarajan" userId="0ccb0e75-6f62-4860-b5c8-e1d1cc272866" providerId="ADAL" clId="{6BFA7752-9EC0-471E-AC56-E890149C7F72}" dt="2023-12-15T13:34:59.320" v="2633" actId="26606"/>
          <ac:grpSpMkLst>
            <pc:docMk/>
            <pc:sldMk cId="3746073292" sldId="258"/>
            <ac:grpSpMk id="136" creationId="{723C66ED-DBBF-12CA-7F5E-813E0E7D036A}"/>
          </ac:grpSpMkLst>
        </pc:grpChg>
        <pc:grpChg chg="add del">
          <ac:chgData name="PALANIAPPAN Devarajan" userId="0ccb0e75-6f62-4860-b5c8-e1d1cc272866" providerId="ADAL" clId="{6BFA7752-9EC0-471E-AC56-E890149C7F72}" dt="2023-12-15T13:35:01.632" v="2635" actId="26606"/>
          <ac:grpSpMkLst>
            <pc:docMk/>
            <pc:sldMk cId="3746073292" sldId="258"/>
            <ac:grpSpMk id="142" creationId="{26176824-7946-6969-3841-DD5C101DF42D}"/>
          </ac:grpSpMkLst>
        </pc:grpChg>
        <pc:grpChg chg="add del">
          <ac:chgData name="PALANIAPPAN Devarajan" userId="0ccb0e75-6f62-4860-b5c8-e1d1cc272866" providerId="ADAL" clId="{6BFA7752-9EC0-471E-AC56-E890149C7F72}" dt="2023-12-15T13:35:04.212" v="2637" actId="26606"/>
          <ac:grpSpMkLst>
            <pc:docMk/>
            <pc:sldMk cId="3746073292" sldId="258"/>
            <ac:grpSpMk id="144" creationId="{723C66ED-DBBF-12CA-7F5E-813E0E7D036A}"/>
          </ac:grpSpMkLst>
        </pc:grpChg>
        <pc:grpChg chg="add del">
          <ac:chgData name="PALANIAPPAN Devarajan" userId="0ccb0e75-6f62-4860-b5c8-e1d1cc272866" providerId="ADAL" clId="{6BFA7752-9EC0-471E-AC56-E890149C7F72}" dt="2023-12-15T13:35:17.667" v="2643" actId="26606"/>
          <ac:grpSpMkLst>
            <pc:docMk/>
            <pc:sldMk cId="3746073292" sldId="258"/>
            <ac:grpSpMk id="154" creationId="{723C66ED-DBBF-12CA-7F5E-813E0E7D036A}"/>
          </ac:grpSpMkLst>
        </pc:grpChg>
        <pc:grpChg chg="add del">
          <ac:chgData name="PALANIAPPAN Devarajan" userId="0ccb0e75-6f62-4860-b5c8-e1d1cc272866" providerId="ADAL" clId="{6BFA7752-9EC0-471E-AC56-E890149C7F72}" dt="2023-12-15T13:35:22.062" v="2645" actId="26606"/>
          <ac:grpSpMkLst>
            <pc:docMk/>
            <pc:sldMk cId="3746073292" sldId="258"/>
            <ac:grpSpMk id="157" creationId="{26176824-7946-6969-3841-DD5C101DF42D}"/>
          </ac:grpSpMkLst>
        </pc:grpChg>
        <pc:grpChg chg="add del">
          <ac:chgData name="PALANIAPPAN Devarajan" userId="0ccb0e75-6f62-4860-b5c8-e1d1cc272866" providerId="ADAL" clId="{6BFA7752-9EC0-471E-AC56-E890149C7F72}" dt="2023-12-15T13:35:25.424" v="2647" actId="26606"/>
          <ac:grpSpMkLst>
            <pc:docMk/>
            <pc:sldMk cId="3746073292" sldId="258"/>
            <ac:grpSpMk id="163" creationId="{723C66ED-DBBF-12CA-7F5E-813E0E7D036A}"/>
          </ac:grpSpMkLst>
        </pc:grpChg>
        <pc:grpChg chg="add del">
          <ac:chgData name="PALANIAPPAN Devarajan" userId="0ccb0e75-6f62-4860-b5c8-e1d1cc272866" providerId="ADAL" clId="{6BFA7752-9EC0-471E-AC56-E890149C7F72}" dt="2023-12-15T13:35:29.211" v="2649" actId="26606"/>
          <ac:grpSpMkLst>
            <pc:docMk/>
            <pc:sldMk cId="3746073292" sldId="258"/>
            <ac:grpSpMk id="166" creationId="{26176824-7946-6969-3841-DD5C101DF42D}"/>
          </ac:grpSpMkLst>
        </pc:grpChg>
        <pc:grpChg chg="add del">
          <ac:chgData name="PALANIAPPAN Devarajan" userId="0ccb0e75-6f62-4860-b5c8-e1d1cc272866" providerId="ADAL" clId="{6BFA7752-9EC0-471E-AC56-E890149C7F72}" dt="2023-12-15T13:35:36.702" v="2651" actId="26606"/>
          <ac:grpSpMkLst>
            <pc:docMk/>
            <pc:sldMk cId="3746073292" sldId="258"/>
            <ac:grpSpMk id="172" creationId="{723C66ED-DBBF-12CA-7F5E-813E0E7D036A}"/>
          </ac:grpSpMkLst>
        </pc:grpChg>
        <pc:grpChg chg="add del">
          <ac:chgData name="PALANIAPPAN Devarajan" userId="0ccb0e75-6f62-4860-b5c8-e1d1cc272866" providerId="ADAL" clId="{6BFA7752-9EC0-471E-AC56-E890149C7F72}" dt="2023-12-15T13:35:39.543" v="2653" actId="26606"/>
          <ac:grpSpMkLst>
            <pc:docMk/>
            <pc:sldMk cId="3746073292" sldId="258"/>
            <ac:grpSpMk id="175" creationId="{26176824-7946-6969-3841-DD5C101DF42D}"/>
          </ac:grpSpMkLst>
        </pc:grpChg>
        <pc:grpChg chg="add del">
          <ac:chgData name="PALANIAPPAN Devarajan" userId="0ccb0e75-6f62-4860-b5c8-e1d1cc272866" providerId="ADAL" clId="{6BFA7752-9EC0-471E-AC56-E890149C7F72}" dt="2023-12-15T13:38:25.570" v="2682" actId="26606"/>
          <ac:grpSpMkLst>
            <pc:docMk/>
            <pc:sldMk cId="3746073292" sldId="258"/>
            <ac:grpSpMk id="181" creationId="{723C66ED-DBBF-12CA-7F5E-813E0E7D036A}"/>
          </ac:grpSpMkLst>
        </pc:grpChg>
        <pc:grpChg chg="add del">
          <ac:chgData name="PALANIAPPAN Devarajan" userId="0ccb0e75-6f62-4860-b5c8-e1d1cc272866" providerId="ADAL" clId="{6BFA7752-9EC0-471E-AC56-E890149C7F72}" dt="2023-12-15T13:37:17.912" v="2664" actId="26606"/>
          <ac:grpSpMkLst>
            <pc:docMk/>
            <pc:sldMk cId="3746073292" sldId="258"/>
            <ac:grpSpMk id="187" creationId="{26176824-7946-6969-3841-DD5C101DF42D}"/>
          </ac:grpSpMkLst>
        </pc:grpChg>
        <pc:picChg chg="add mod">
          <ac:chgData name="PALANIAPPAN Devarajan" userId="0ccb0e75-6f62-4860-b5c8-e1d1cc272866" providerId="ADAL" clId="{6BFA7752-9EC0-471E-AC56-E890149C7F72}" dt="2023-12-15T13:38:25.570" v="2682" actId="26606"/>
          <ac:picMkLst>
            <pc:docMk/>
            <pc:sldMk cId="3746073292" sldId="258"/>
            <ac:picMk id="3" creationId="{B72DC1CA-A9B8-595E-6A45-669315FF06E1}"/>
          </ac:picMkLst>
        </pc:picChg>
        <pc:cxnChg chg="add del">
          <ac:chgData name="PALANIAPPAN Devarajan" userId="0ccb0e75-6f62-4860-b5c8-e1d1cc272866" providerId="ADAL" clId="{6BFA7752-9EC0-471E-AC56-E890149C7F72}" dt="2023-12-08T14:03:03.880" v="933" actId="26606"/>
          <ac:cxnSpMkLst>
            <pc:docMk/>
            <pc:sldMk cId="3746073292" sldId="258"/>
            <ac:cxnSpMk id="32" creationId="{469F4FF8-F8B0-4630-BA1B-0D8B324CD5FF}"/>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1618717082" sldId="259"/>
        </pc:sldMkLst>
        <pc:spChg chg="add del">
          <ac:chgData name="PALANIAPPAN Devarajan" userId="0ccb0e75-6f62-4860-b5c8-e1d1cc272866" providerId="ADAL" clId="{6BFA7752-9EC0-471E-AC56-E890149C7F72}" dt="2023-12-07T07:51:29.475" v="233" actId="26606"/>
          <ac:spMkLst>
            <pc:docMk/>
            <pc:sldMk cId="1618717082" sldId="259"/>
            <ac:spMk id="8" creationId="{7A5E34FE-8412-1F0A-97E2-8DB45EE287C5}"/>
          </ac:spMkLst>
        </pc:spChg>
        <pc:spChg chg="add del">
          <ac:chgData name="PALANIAPPAN Devarajan" userId="0ccb0e75-6f62-4860-b5c8-e1d1cc272866" providerId="ADAL" clId="{6BFA7752-9EC0-471E-AC56-E890149C7F72}" dt="2023-12-07T07:51:32.136" v="235" actId="26606"/>
          <ac:spMkLst>
            <pc:docMk/>
            <pc:sldMk cId="1618717082" sldId="259"/>
            <ac:spMk id="10" creationId="{E722B2DD-E14D-4972-9D98-5D6E61B1B2D2}"/>
          </ac:spMkLst>
        </pc:spChg>
        <pc:spChg chg="add del">
          <ac:chgData name="PALANIAPPAN Devarajan" userId="0ccb0e75-6f62-4860-b5c8-e1d1cc272866" providerId="ADAL" clId="{6BFA7752-9EC0-471E-AC56-E890149C7F72}" dt="2023-12-07T07:51:32.136" v="235" actId="26606"/>
          <ac:spMkLst>
            <pc:docMk/>
            <pc:sldMk cId="1618717082" sldId="259"/>
            <ac:spMk id="11" creationId="{11B2B030-4738-4359-9E46-144B7C8BFF8B}"/>
          </ac:spMkLst>
        </pc:spChg>
        <pc:spChg chg="add del">
          <ac:chgData name="PALANIAPPAN Devarajan" userId="0ccb0e75-6f62-4860-b5c8-e1d1cc272866" providerId="ADAL" clId="{6BFA7752-9EC0-471E-AC56-E890149C7F72}" dt="2023-12-07T07:52:16.784" v="245" actId="26606"/>
          <ac:spMkLst>
            <pc:docMk/>
            <pc:sldMk cId="1618717082" sldId="259"/>
            <ac:spMk id="15" creationId="{8B089790-F4B6-46A7-BB28-7B74A9A9EFDC}"/>
          </ac:spMkLst>
        </pc:spChg>
        <pc:spChg chg="add del">
          <ac:chgData name="PALANIAPPAN Devarajan" userId="0ccb0e75-6f62-4860-b5c8-e1d1cc272866" providerId="ADAL" clId="{6BFA7752-9EC0-471E-AC56-E890149C7F72}" dt="2023-12-07T07:52:04.949" v="240" actId="26606"/>
          <ac:spMkLst>
            <pc:docMk/>
            <pc:sldMk cId="1618717082" sldId="259"/>
            <ac:spMk id="22" creationId="{32BC26D8-82FB-445E-AA49-62A77D7C1EE0}"/>
          </ac:spMkLst>
        </pc:spChg>
        <pc:spChg chg="add del">
          <ac:chgData name="PALANIAPPAN Devarajan" userId="0ccb0e75-6f62-4860-b5c8-e1d1cc272866" providerId="ADAL" clId="{6BFA7752-9EC0-471E-AC56-E890149C7F72}" dt="2023-12-07T07:52:04.949" v="240" actId="26606"/>
          <ac:spMkLst>
            <pc:docMk/>
            <pc:sldMk cId="1618717082" sldId="259"/>
            <ac:spMk id="24" creationId="{CB44330D-EA18-4254-AA95-EB49948539B8}"/>
          </ac:spMkLst>
        </pc:spChg>
        <pc:spChg chg="add del">
          <ac:chgData name="PALANIAPPAN Devarajan" userId="0ccb0e75-6f62-4860-b5c8-e1d1cc272866" providerId="ADAL" clId="{6BFA7752-9EC0-471E-AC56-E890149C7F72}" dt="2023-12-07T07:52:11.633" v="242" actId="26606"/>
          <ac:spMkLst>
            <pc:docMk/>
            <pc:sldMk cId="1618717082" sldId="259"/>
            <ac:spMk id="26" creationId="{42A4FC2C-047E-45A5-965D-8E1E3BF09BC6}"/>
          </ac:spMkLst>
        </pc:spChg>
        <pc:spChg chg="add del">
          <ac:chgData name="PALANIAPPAN Devarajan" userId="0ccb0e75-6f62-4860-b5c8-e1d1cc272866" providerId="ADAL" clId="{6BFA7752-9EC0-471E-AC56-E890149C7F72}" dt="2023-12-07T07:52:16.778" v="244" actId="26606"/>
          <ac:spMkLst>
            <pc:docMk/>
            <pc:sldMk cId="1618717082" sldId="259"/>
            <ac:spMk id="28" creationId="{A8D57A06-A426-446D-B02C-A2DC6B62E45E}"/>
          </ac:spMkLst>
        </pc:spChg>
        <pc:spChg chg="add del">
          <ac:chgData name="PALANIAPPAN Devarajan" userId="0ccb0e75-6f62-4860-b5c8-e1d1cc272866" providerId="ADAL" clId="{6BFA7752-9EC0-471E-AC56-E890149C7F72}" dt="2023-12-07T07:52:16.778" v="244" actId="26606"/>
          <ac:spMkLst>
            <pc:docMk/>
            <pc:sldMk cId="1618717082" sldId="259"/>
            <ac:spMk id="29" creationId="{AB8C311F-7253-4AED-9701-7FC0708C41C7}"/>
          </ac:spMkLst>
        </pc:spChg>
        <pc:spChg chg="add del">
          <ac:chgData name="PALANIAPPAN Devarajan" userId="0ccb0e75-6f62-4860-b5c8-e1d1cc272866" providerId="ADAL" clId="{6BFA7752-9EC0-471E-AC56-E890149C7F72}" dt="2023-12-07T07:52:16.778" v="244" actId="26606"/>
          <ac:spMkLst>
            <pc:docMk/>
            <pc:sldMk cId="1618717082" sldId="259"/>
            <ac:spMk id="30" creationId="{E2384209-CB15-4CDF-9D31-C44FD9A3F20D}"/>
          </ac:spMkLst>
        </pc:spChg>
        <pc:spChg chg="add del">
          <ac:chgData name="PALANIAPPAN Devarajan" userId="0ccb0e75-6f62-4860-b5c8-e1d1cc272866" providerId="ADAL" clId="{6BFA7752-9EC0-471E-AC56-E890149C7F72}" dt="2023-12-07T07:52:16.778" v="244" actId="26606"/>
          <ac:spMkLst>
            <pc:docMk/>
            <pc:sldMk cId="1618717082" sldId="259"/>
            <ac:spMk id="31" creationId="{2633B3B5-CC90-43F0-8714-D31D1F3F0209}"/>
          </ac:spMkLst>
        </pc:spChg>
        <pc:spChg chg="add del">
          <ac:chgData name="PALANIAPPAN Devarajan" userId="0ccb0e75-6f62-4860-b5c8-e1d1cc272866" providerId="ADAL" clId="{6BFA7752-9EC0-471E-AC56-E890149C7F72}" dt="2023-12-08T06:59:52.361" v="589" actId="26606"/>
          <ac:spMkLst>
            <pc:docMk/>
            <pc:sldMk cId="1618717082" sldId="259"/>
            <ac:spMk id="33" creationId="{42A4FC2C-047E-45A5-965D-8E1E3BF09BC6}"/>
          </ac:spMkLst>
        </pc:spChg>
        <pc:spChg chg="add del">
          <ac:chgData name="PALANIAPPAN Devarajan" userId="0ccb0e75-6f62-4860-b5c8-e1d1cc272866" providerId="ADAL" clId="{6BFA7752-9EC0-471E-AC56-E890149C7F72}" dt="2023-12-08T06:59:47.757" v="586" actId="26606"/>
          <ac:spMkLst>
            <pc:docMk/>
            <pc:sldMk cId="1618717082" sldId="259"/>
            <ac:spMk id="38" creationId="{22F15A2D-2324-487D-A02A-BF46C5C580EB}"/>
          </ac:spMkLst>
        </pc:spChg>
        <pc:spChg chg="add del">
          <ac:chgData name="PALANIAPPAN Devarajan" userId="0ccb0e75-6f62-4860-b5c8-e1d1cc272866" providerId="ADAL" clId="{6BFA7752-9EC0-471E-AC56-E890149C7F72}" dt="2023-12-08T06:59:47.757" v="586" actId="26606"/>
          <ac:spMkLst>
            <pc:docMk/>
            <pc:sldMk cId="1618717082" sldId="259"/>
            <ac:spMk id="40" creationId="{17A7F34E-D418-47E2-9F86-2C45BBC31210}"/>
          </ac:spMkLst>
        </pc:spChg>
        <pc:spChg chg="add del">
          <ac:chgData name="PALANIAPPAN Devarajan" userId="0ccb0e75-6f62-4860-b5c8-e1d1cc272866" providerId="ADAL" clId="{6BFA7752-9EC0-471E-AC56-E890149C7F72}" dt="2023-12-08T06:59:47.757" v="586" actId="26606"/>
          <ac:spMkLst>
            <pc:docMk/>
            <pc:sldMk cId="1618717082" sldId="259"/>
            <ac:spMk id="42" creationId="{2AEAFA59-923A-4F54-8B49-44C970BCC323}"/>
          </ac:spMkLst>
        </pc:spChg>
        <pc:spChg chg="add del">
          <ac:chgData name="PALANIAPPAN Devarajan" userId="0ccb0e75-6f62-4860-b5c8-e1d1cc272866" providerId="ADAL" clId="{6BFA7752-9EC0-471E-AC56-E890149C7F72}" dt="2023-12-08T06:59:52.346" v="588" actId="26606"/>
          <ac:spMkLst>
            <pc:docMk/>
            <pc:sldMk cId="1618717082" sldId="259"/>
            <ac:spMk id="44" creationId="{3776B14B-F2F4-4825-8DA8-8C7A0F2B3960}"/>
          </ac:spMkLst>
        </pc:spChg>
        <pc:spChg chg="add del">
          <ac:chgData name="PALANIAPPAN Devarajan" userId="0ccb0e75-6f62-4860-b5c8-e1d1cc272866" providerId="ADAL" clId="{6BFA7752-9EC0-471E-AC56-E890149C7F72}" dt="2023-12-08T06:59:52.346" v="588" actId="26606"/>
          <ac:spMkLst>
            <pc:docMk/>
            <pc:sldMk cId="1618717082" sldId="259"/>
            <ac:spMk id="45" creationId="{63644BFD-D22E-4019-B666-387DA51AEAFD}"/>
          </ac:spMkLst>
        </pc:spChg>
        <pc:spChg chg="add del">
          <ac:chgData name="PALANIAPPAN Devarajan" userId="0ccb0e75-6f62-4860-b5c8-e1d1cc272866" providerId="ADAL" clId="{6BFA7752-9EC0-471E-AC56-E890149C7F72}" dt="2023-12-21T10:26:26.861" v="3414"/>
          <ac:spMkLst>
            <pc:docMk/>
            <pc:sldMk cId="1618717082" sldId="259"/>
            <ac:spMk id="49" creationId="{22F15A2D-2324-487D-A02A-BF46C5C580EB}"/>
          </ac:spMkLst>
        </pc:spChg>
        <pc:spChg chg="add del">
          <ac:chgData name="PALANIAPPAN Devarajan" userId="0ccb0e75-6f62-4860-b5c8-e1d1cc272866" providerId="ADAL" clId="{6BFA7752-9EC0-471E-AC56-E890149C7F72}" dt="2023-12-21T10:26:26.861" v="3414"/>
          <ac:spMkLst>
            <pc:docMk/>
            <pc:sldMk cId="1618717082" sldId="259"/>
            <ac:spMk id="50" creationId="{2AEAFA59-923A-4F54-8B49-44C970BCC323}"/>
          </ac:spMkLst>
        </pc:spChg>
        <pc:spChg chg="add del">
          <ac:chgData name="PALANIAPPAN Devarajan" userId="0ccb0e75-6f62-4860-b5c8-e1d1cc272866" providerId="ADAL" clId="{6BFA7752-9EC0-471E-AC56-E890149C7F72}" dt="2023-12-21T10:26:26.861" v="3414"/>
          <ac:spMkLst>
            <pc:docMk/>
            <pc:sldMk cId="1618717082" sldId="259"/>
            <ac:spMk id="51" creationId="{C37E9D4B-7BFA-4D10-B666-547BAC499469}"/>
          </ac:spMkLst>
        </pc:spChg>
        <pc:spChg chg="add del">
          <ac:chgData name="PALANIAPPAN Devarajan" userId="0ccb0e75-6f62-4860-b5c8-e1d1cc272866" providerId="ADAL" clId="{6BFA7752-9EC0-471E-AC56-E890149C7F72}" dt="2023-12-08T14:03:34.563" v="935" actId="26606"/>
          <ac:spMkLst>
            <pc:docMk/>
            <pc:sldMk cId="1618717082" sldId="259"/>
            <ac:spMk id="53" creationId="{854ECEBE-9353-406C-9313-02A517A310EF}"/>
          </ac:spMkLst>
        </pc:spChg>
        <pc:spChg chg="add del">
          <ac:chgData name="PALANIAPPAN Devarajan" userId="0ccb0e75-6f62-4860-b5c8-e1d1cc272866" providerId="ADAL" clId="{6BFA7752-9EC0-471E-AC56-E890149C7F72}" dt="2023-12-08T14:03:34.563" v="935" actId="26606"/>
          <ac:spMkLst>
            <pc:docMk/>
            <pc:sldMk cId="1618717082" sldId="259"/>
            <ac:spMk id="54" creationId="{71A74C97-ECC4-4C3A-988A-A72C1F8BBAC8}"/>
          </ac:spMkLst>
        </pc:spChg>
        <pc:spChg chg="add del">
          <ac:chgData name="PALANIAPPAN Devarajan" userId="0ccb0e75-6f62-4860-b5c8-e1d1cc272866" providerId="ADAL" clId="{6BFA7752-9EC0-471E-AC56-E890149C7F72}" dt="2023-12-08T14:03:34.563" v="935" actId="26606"/>
          <ac:spMkLst>
            <pc:docMk/>
            <pc:sldMk cId="1618717082" sldId="259"/>
            <ac:spMk id="55" creationId="{5FB5F3BA-58DF-40DA-AE44-974A00E0619C}"/>
          </ac:spMkLst>
        </pc:spChg>
        <pc:spChg chg="add del">
          <ac:chgData name="PALANIAPPAN Devarajan" userId="0ccb0e75-6f62-4860-b5c8-e1d1cc272866" providerId="ADAL" clId="{6BFA7752-9EC0-471E-AC56-E890149C7F72}" dt="2023-12-08T08:50:38.665" v="756" actId="26606"/>
          <ac:spMkLst>
            <pc:docMk/>
            <pc:sldMk cId="1618717082" sldId="259"/>
            <ac:spMk id="56" creationId="{3DAD86CA-8235-409B-982B-5E7A033E2392}"/>
          </ac:spMkLst>
        </pc:spChg>
        <pc:spChg chg="add del">
          <ac:chgData name="PALANIAPPAN Devarajan" userId="0ccb0e75-6f62-4860-b5c8-e1d1cc272866" providerId="ADAL" clId="{6BFA7752-9EC0-471E-AC56-E890149C7F72}" dt="2023-12-08T14:03:34.563" v="935" actId="26606"/>
          <ac:spMkLst>
            <pc:docMk/>
            <pc:sldMk cId="1618717082" sldId="259"/>
            <ac:spMk id="57" creationId="{DE1994AC-22D1-4B48-9EDA-BE373E704567}"/>
          </ac:spMkLst>
        </pc:spChg>
        <pc:spChg chg="add del">
          <ac:chgData name="PALANIAPPAN Devarajan" userId="0ccb0e75-6f62-4860-b5c8-e1d1cc272866" providerId="ADAL" clId="{6BFA7752-9EC0-471E-AC56-E890149C7F72}" dt="2023-12-08T08:50:38.665" v="756" actId="26606"/>
          <ac:spMkLst>
            <pc:docMk/>
            <pc:sldMk cId="1618717082" sldId="259"/>
            <ac:spMk id="58" creationId="{9F234FBA-3501-47B4-AE0C-AA4AFBC8F603}"/>
          </ac:spMkLst>
        </pc:spChg>
        <pc:spChg chg="add del">
          <ac:chgData name="PALANIAPPAN Devarajan" userId="0ccb0e75-6f62-4860-b5c8-e1d1cc272866" providerId="ADAL" clId="{6BFA7752-9EC0-471E-AC56-E890149C7F72}" dt="2023-12-08T14:03:39.905" v="937" actId="26606"/>
          <ac:spMkLst>
            <pc:docMk/>
            <pc:sldMk cId="1618717082" sldId="259"/>
            <ac:spMk id="59" creationId="{854ECEBE-9353-406C-9313-02A517A310EF}"/>
          </ac:spMkLst>
        </pc:spChg>
        <pc:spChg chg="add del">
          <ac:chgData name="PALANIAPPAN Devarajan" userId="0ccb0e75-6f62-4860-b5c8-e1d1cc272866" providerId="ADAL" clId="{6BFA7752-9EC0-471E-AC56-E890149C7F72}" dt="2023-12-08T08:50:38.665" v="756" actId="26606"/>
          <ac:spMkLst>
            <pc:docMk/>
            <pc:sldMk cId="1618717082" sldId="259"/>
            <ac:spMk id="60" creationId="{B5EF893B-0491-416E-9D33-BADE9600792A}"/>
          </ac:spMkLst>
        </pc:spChg>
        <pc:spChg chg="add del">
          <ac:chgData name="PALANIAPPAN Devarajan" userId="0ccb0e75-6f62-4860-b5c8-e1d1cc272866" providerId="ADAL" clId="{6BFA7752-9EC0-471E-AC56-E890149C7F72}" dt="2023-12-08T14:03:39.905" v="937" actId="26606"/>
          <ac:spMkLst>
            <pc:docMk/>
            <pc:sldMk cId="1618717082" sldId="259"/>
            <ac:spMk id="61" creationId="{71A74C97-ECC4-4C3A-988A-A72C1F8BBAC8}"/>
          </ac:spMkLst>
        </pc:spChg>
        <pc:spChg chg="add del">
          <ac:chgData name="PALANIAPPAN Devarajan" userId="0ccb0e75-6f62-4860-b5c8-e1d1cc272866" providerId="ADAL" clId="{6BFA7752-9EC0-471E-AC56-E890149C7F72}" dt="2023-12-08T14:03:39.905" v="937" actId="26606"/>
          <ac:spMkLst>
            <pc:docMk/>
            <pc:sldMk cId="1618717082" sldId="259"/>
            <ac:spMk id="63" creationId="{5FB5F3BA-58DF-40DA-AE44-974A00E0619C}"/>
          </ac:spMkLst>
        </pc:spChg>
        <pc:spChg chg="add del">
          <ac:chgData name="PALANIAPPAN Devarajan" userId="0ccb0e75-6f62-4860-b5c8-e1d1cc272866" providerId="ADAL" clId="{6BFA7752-9EC0-471E-AC56-E890149C7F72}" dt="2023-12-08T14:03:34.563" v="935" actId="26606"/>
          <ac:spMkLst>
            <pc:docMk/>
            <pc:sldMk cId="1618717082" sldId="259"/>
            <ac:spMk id="64" creationId="{86806086-A782-4311-A63B-1A68574D8067}"/>
          </ac:spMkLst>
        </pc:spChg>
        <pc:spChg chg="add del">
          <ac:chgData name="PALANIAPPAN Devarajan" userId="0ccb0e75-6f62-4860-b5c8-e1d1cc272866" providerId="ADAL" clId="{6BFA7752-9EC0-471E-AC56-E890149C7F72}" dt="2023-12-08T14:03:39.905" v="937" actId="26606"/>
          <ac:spMkLst>
            <pc:docMk/>
            <pc:sldMk cId="1618717082" sldId="259"/>
            <ac:spMk id="65" creationId="{DE1994AC-22D1-4B48-9EDA-BE373E704567}"/>
          </ac:spMkLst>
        </pc:spChg>
        <pc:spChg chg="add del">
          <ac:chgData name="PALANIAPPAN Devarajan" userId="0ccb0e75-6f62-4860-b5c8-e1d1cc272866" providerId="ADAL" clId="{6BFA7752-9EC0-471E-AC56-E890149C7F72}" dt="2023-12-08T14:03:39.905" v="937" actId="26606"/>
          <ac:spMkLst>
            <pc:docMk/>
            <pc:sldMk cId="1618717082" sldId="259"/>
            <ac:spMk id="66" creationId="{86806086-A782-4311-A63B-1A68574D8067}"/>
          </ac:spMkLst>
        </pc:spChg>
        <pc:grpChg chg="add del">
          <ac:chgData name="PALANIAPPAN Devarajan" userId="0ccb0e75-6f62-4860-b5c8-e1d1cc272866" providerId="ADAL" clId="{6BFA7752-9EC0-471E-AC56-E890149C7F72}" dt="2023-12-07T07:52:16.784" v="245" actId="26606"/>
          <ac:grpSpMkLst>
            <pc:docMk/>
            <pc:sldMk cId="1618717082" sldId="259"/>
            <ac:grpSpMk id="16" creationId="{9DE3F54D-33BC-4382-A2AB-5E002F0F1166}"/>
          </ac:grpSpMkLst>
        </pc:grpChg>
        <pc:grpChg chg="add del">
          <ac:chgData name="PALANIAPPAN Devarajan" userId="0ccb0e75-6f62-4860-b5c8-e1d1cc272866" providerId="ADAL" clId="{6BFA7752-9EC0-471E-AC56-E890149C7F72}" dt="2023-12-08T06:59:52.346" v="588" actId="26606"/>
          <ac:grpSpMkLst>
            <pc:docMk/>
            <pc:sldMk cId="1618717082" sldId="259"/>
            <ac:grpSpMk id="46" creationId="{5FE9FE4C-C9E0-4C54-8010-EA9D29CD4D59}"/>
          </ac:grpSpMkLst>
        </pc:grpChg>
        <pc:picChg chg="add mod">
          <ac:chgData name="PALANIAPPAN Devarajan" userId="0ccb0e75-6f62-4860-b5c8-e1d1cc272866" providerId="ADAL" clId="{6BFA7752-9EC0-471E-AC56-E890149C7F72}" dt="2023-12-08T14:03:39.905" v="937" actId="26606"/>
          <ac:picMkLst>
            <pc:docMk/>
            <pc:sldMk cId="1618717082" sldId="259"/>
            <ac:picMk id="2" creationId="{4FC51E83-06E8-B0AD-1343-87EE73A43560}"/>
          </ac:picMkLst>
        </pc:picChg>
        <pc:picChg chg="add mod">
          <ac:chgData name="PALANIAPPAN Devarajan" userId="0ccb0e75-6f62-4860-b5c8-e1d1cc272866" providerId="ADAL" clId="{6BFA7752-9EC0-471E-AC56-E890149C7F72}" dt="2023-12-08T14:03:39.905" v="937" actId="26606"/>
          <ac:picMkLst>
            <pc:docMk/>
            <pc:sldMk cId="1618717082" sldId="259"/>
            <ac:picMk id="3" creationId="{FF4F6D5B-FA84-C45C-E3BB-6EB8142ED499}"/>
          </ac:picMkLst>
        </pc:picChg>
        <pc:picChg chg="add mod">
          <ac:chgData name="PALANIAPPAN Devarajan" userId="0ccb0e75-6f62-4860-b5c8-e1d1cc272866" providerId="ADAL" clId="{6BFA7752-9EC0-471E-AC56-E890149C7F72}" dt="2023-12-08T10:39:09.028" v="826" actId="14100"/>
          <ac:picMkLst>
            <pc:docMk/>
            <pc:sldMk cId="1618717082" sldId="259"/>
            <ac:picMk id="4" creationId="{383E92FC-3940-E186-CA5A-FDBAA27498AA}"/>
          </ac:picMkLst>
        </pc:picChg>
        <pc:cxnChg chg="add del">
          <ac:chgData name="PALANIAPPAN Devarajan" userId="0ccb0e75-6f62-4860-b5c8-e1d1cc272866" providerId="ADAL" clId="{6BFA7752-9EC0-471E-AC56-E890149C7F72}" dt="2023-12-08T08:50:38.665" v="756" actId="26606"/>
          <ac:cxnSpMkLst>
            <pc:docMk/>
            <pc:sldMk cId="1618717082" sldId="259"/>
            <ac:cxnSpMk id="62" creationId="{469F4FF8-F8B0-4630-BA1B-0D8B324CD5FF}"/>
          </ac:cxnSpMkLst>
        </pc:cxnChg>
      </pc:sldChg>
      <pc:sldChg chg="new del">
        <pc:chgData name="PALANIAPPAN Devarajan" userId="0ccb0e75-6f62-4860-b5c8-e1d1cc272866" providerId="ADAL" clId="{6BFA7752-9EC0-471E-AC56-E890149C7F72}" dt="2023-12-07T07:37:39.411" v="179" actId="47"/>
        <pc:sldMkLst>
          <pc:docMk/>
          <pc:sldMk cId="1830518408" sldId="259"/>
        </pc:sldMkLst>
      </pc:sldChg>
      <pc:sldChg chg="addSp delSp modSp new del mod setBg">
        <pc:chgData name="PALANIAPPAN Devarajan" userId="0ccb0e75-6f62-4860-b5c8-e1d1cc272866" providerId="ADAL" clId="{6BFA7752-9EC0-471E-AC56-E890149C7F72}" dt="2023-12-07T11:56:18.952" v="451" actId="47"/>
        <pc:sldMkLst>
          <pc:docMk/>
          <pc:sldMk cId="1524520073" sldId="260"/>
        </pc:sldMkLst>
        <pc:spChg chg="add del">
          <ac:chgData name="PALANIAPPAN Devarajan" userId="0ccb0e75-6f62-4860-b5c8-e1d1cc272866" providerId="ADAL" clId="{6BFA7752-9EC0-471E-AC56-E890149C7F72}" dt="2023-12-07T07:54:08.341" v="259" actId="26606"/>
          <ac:spMkLst>
            <pc:docMk/>
            <pc:sldMk cId="1524520073" sldId="260"/>
            <ac:spMk id="8" creationId="{42A4FC2C-047E-45A5-965D-8E1E3BF09BC6}"/>
          </ac:spMkLst>
        </pc:spChg>
        <pc:spChg chg="add del">
          <ac:chgData name="PALANIAPPAN Devarajan" userId="0ccb0e75-6f62-4860-b5c8-e1d1cc272866" providerId="ADAL" clId="{6BFA7752-9EC0-471E-AC56-E890149C7F72}" dt="2023-12-07T07:54:09.893" v="261" actId="26606"/>
          <ac:spMkLst>
            <pc:docMk/>
            <pc:sldMk cId="1524520073" sldId="260"/>
            <ac:spMk id="10" creationId="{42A4FC2C-047E-45A5-965D-8E1E3BF09BC6}"/>
          </ac:spMkLst>
        </pc:spChg>
        <pc:spChg chg="add">
          <ac:chgData name="PALANIAPPAN Devarajan" userId="0ccb0e75-6f62-4860-b5c8-e1d1cc272866" providerId="ADAL" clId="{6BFA7752-9EC0-471E-AC56-E890149C7F72}" dt="2023-12-07T07:54:09.908" v="262" actId="26606"/>
          <ac:spMkLst>
            <pc:docMk/>
            <pc:sldMk cId="1524520073" sldId="260"/>
            <ac:spMk id="12" creationId="{42A4FC2C-047E-45A5-965D-8E1E3BF09BC6}"/>
          </ac:spMkLst>
        </pc:spChg>
        <pc:picChg chg="add mod">
          <ac:chgData name="PALANIAPPAN Devarajan" userId="0ccb0e75-6f62-4860-b5c8-e1d1cc272866" providerId="ADAL" clId="{6BFA7752-9EC0-471E-AC56-E890149C7F72}" dt="2023-12-07T07:54:09.908" v="262" actId="26606"/>
          <ac:picMkLst>
            <pc:docMk/>
            <pc:sldMk cId="1524520073" sldId="260"/>
            <ac:picMk id="3" creationId="{78E7B382-C3AA-2757-01F9-77709D767F87}"/>
          </ac:picMkLst>
        </pc:picChg>
      </pc:sldChg>
      <pc:sldChg chg="new del">
        <pc:chgData name="PALANIAPPAN Devarajan" userId="0ccb0e75-6f62-4860-b5c8-e1d1cc272866" providerId="ADAL" clId="{6BFA7752-9EC0-471E-AC56-E890149C7F72}" dt="2023-12-07T07:37:38.947" v="178" actId="47"/>
        <pc:sldMkLst>
          <pc:docMk/>
          <pc:sldMk cId="3122019048" sldId="260"/>
        </pc:sldMkLst>
      </pc:sldChg>
      <pc:sldChg chg="addSp delSp modSp new mod ord modTransition setBg delDesignElem">
        <pc:chgData name="PALANIAPPAN Devarajan" userId="0ccb0e75-6f62-4860-b5c8-e1d1cc272866" providerId="ADAL" clId="{6BFA7752-9EC0-471E-AC56-E890149C7F72}" dt="2023-12-22T07:27:19.848" v="3797" actId="20577"/>
        <pc:sldMkLst>
          <pc:docMk/>
          <pc:sldMk cId="3601926064" sldId="261"/>
        </pc:sldMkLst>
        <pc:spChg chg="add del mod">
          <ac:chgData name="PALANIAPPAN Devarajan" userId="0ccb0e75-6f62-4860-b5c8-e1d1cc272866" providerId="ADAL" clId="{6BFA7752-9EC0-471E-AC56-E890149C7F72}" dt="2023-12-08T06:38:41.002" v="471" actId="478"/>
          <ac:spMkLst>
            <pc:docMk/>
            <pc:sldMk cId="3601926064" sldId="261"/>
            <ac:spMk id="2" creationId="{CD91691F-D8BE-12A6-F8ED-FE757F3575EF}"/>
          </ac:spMkLst>
        </pc:spChg>
        <pc:spChg chg="add del mod">
          <ac:chgData name="PALANIAPPAN Devarajan" userId="0ccb0e75-6f62-4860-b5c8-e1d1cc272866" providerId="ADAL" clId="{6BFA7752-9EC0-471E-AC56-E890149C7F72}" dt="2023-12-07T08:41:35.075" v="347" actId="478"/>
          <ac:spMkLst>
            <pc:docMk/>
            <pc:sldMk cId="3601926064" sldId="261"/>
            <ac:spMk id="2" creationId="{FC06D8BA-6D41-CD94-AB1E-7B29B8D17822}"/>
          </ac:spMkLst>
        </pc:spChg>
        <pc:spChg chg="add del mod">
          <ac:chgData name="PALANIAPPAN Devarajan" userId="0ccb0e75-6f62-4860-b5c8-e1d1cc272866" providerId="ADAL" clId="{6BFA7752-9EC0-471E-AC56-E890149C7F72}" dt="2023-12-07T14:06:37.905" v="462" actId="478"/>
          <ac:spMkLst>
            <pc:docMk/>
            <pc:sldMk cId="3601926064" sldId="261"/>
            <ac:spMk id="3" creationId="{76D8408F-E458-A3A5-D9E5-2E88605C2DE9}"/>
          </ac:spMkLst>
        </pc:spChg>
        <pc:spChg chg="add mod">
          <ac:chgData name="PALANIAPPAN Devarajan" userId="0ccb0e75-6f62-4860-b5c8-e1d1cc272866" providerId="ADAL" clId="{6BFA7752-9EC0-471E-AC56-E890149C7F72}" dt="2023-12-21T12:48:38.826" v="3775" actId="207"/>
          <ac:spMkLst>
            <pc:docMk/>
            <pc:sldMk cId="3601926064" sldId="261"/>
            <ac:spMk id="3" creationId="{DB51F9BD-BE84-E504-9F1A-7C664C8DBFC9}"/>
          </ac:spMkLst>
        </pc:spChg>
        <pc:spChg chg="add del mod">
          <ac:chgData name="PALANIAPPAN Devarajan" userId="0ccb0e75-6f62-4860-b5c8-e1d1cc272866" providerId="ADAL" clId="{6BFA7752-9EC0-471E-AC56-E890149C7F72}" dt="2023-12-07T11:52:59.952" v="430" actId="47"/>
          <ac:spMkLst>
            <pc:docMk/>
            <pc:sldMk cId="3601926064" sldId="261"/>
            <ac:spMk id="4" creationId="{0A651010-62DF-BD99-73D7-51C4E17C7904}"/>
          </ac:spMkLst>
        </pc:spChg>
        <pc:spChg chg="add del mod">
          <ac:chgData name="PALANIAPPAN Devarajan" userId="0ccb0e75-6f62-4860-b5c8-e1d1cc272866" providerId="ADAL" clId="{6BFA7752-9EC0-471E-AC56-E890149C7F72}" dt="2023-12-08T06:46:15.561" v="513"/>
          <ac:spMkLst>
            <pc:docMk/>
            <pc:sldMk cId="3601926064" sldId="261"/>
            <ac:spMk id="4" creationId="{8D58E9FB-C80D-8487-668D-16D0AC2526EF}"/>
          </ac:spMkLst>
        </pc:spChg>
        <pc:spChg chg="add del mod">
          <ac:chgData name="PALANIAPPAN Devarajan" userId="0ccb0e75-6f62-4860-b5c8-e1d1cc272866" providerId="ADAL" clId="{6BFA7752-9EC0-471E-AC56-E890149C7F72}" dt="2023-12-07T14:06:14.087" v="457"/>
          <ac:spMkLst>
            <pc:docMk/>
            <pc:sldMk cId="3601926064" sldId="261"/>
            <ac:spMk id="5" creationId="{0E6CA6E7-A1A4-8189-C620-80CA6161C96F}"/>
          </ac:spMkLst>
        </pc:spChg>
        <pc:spChg chg="add mod">
          <ac:chgData name="PALANIAPPAN Devarajan" userId="0ccb0e75-6f62-4860-b5c8-e1d1cc272866" providerId="ADAL" clId="{6BFA7752-9EC0-471E-AC56-E890149C7F72}" dt="2023-12-11T06:17:25.200" v="1472" actId="1076"/>
          <ac:spMkLst>
            <pc:docMk/>
            <pc:sldMk cId="3601926064" sldId="261"/>
            <ac:spMk id="7" creationId="{32F29FAF-C31B-99F5-069D-401EDAA1F0D0}"/>
          </ac:spMkLst>
        </pc:spChg>
        <pc:spChg chg="add del">
          <ac:chgData name="PALANIAPPAN Devarajan" userId="0ccb0e75-6f62-4860-b5c8-e1d1cc272866" providerId="ADAL" clId="{6BFA7752-9EC0-471E-AC56-E890149C7F72}" dt="2023-12-07T14:06:22.334" v="460" actId="26606"/>
          <ac:spMkLst>
            <pc:docMk/>
            <pc:sldMk cId="3601926064" sldId="261"/>
            <ac:spMk id="11" creationId="{2EB492CD-616E-47F8-933B-5E2D952A0593}"/>
          </ac:spMkLst>
        </pc:spChg>
        <pc:spChg chg="add del">
          <ac:chgData name="PALANIAPPAN Devarajan" userId="0ccb0e75-6f62-4860-b5c8-e1d1cc272866" providerId="ADAL" clId="{6BFA7752-9EC0-471E-AC56-E890149C7F72}" dt="2023-12-07T14:06:22.334" v="460" actId="26606"/>
          <ac:spMkLst>
            <pc:docMk/>
            <pc:sldMk cId="3601926064" sldId="261"/>
            <ac:spMk id="13" creationId="{59383CF9-23B5-4335-9B21-1791C4CF1C75}"/>
          </ac:spMkLst>
        </pc:spChg>
        <pc:spChg chg="add del">
          <ac:chgData name="PALANIAPPAN Devarajan" userId="0ccb0e75-6f62-4860-b5c8-e1d1cc272866" providerId="ADAL" clId="{6BFA7752-9EC0-471E-AC56-E890149C7F72}" dt="2023-12-07T14:06:22.334" v="460" actId="26606"/>
          <ac:spMkLst>
            <pc:docMk/>
            <pc:sldMk cId="3601926064" sldId="261"/>
            <ac:spMk id="15" creationId="{0007FE00-9498-4706-B255-6437B0252C02}"/>
          </ac:spMkLst>
        </pc:spChg>
        <pc:spChg chg="add del">
          <ac:chgData name="PALANIAPPAN Devarajan" userId="0ccb0e75-6f62-4860-b5c8-e1d1cc272866" providerId="ADAL" clId="{6BFA7752-9EC0-471E-AC56-E890149C7F72}" dt="2023-12-07T14:06:22.300" v="459" actId="26606"/>
          <ac:spMkLst>
            <pc:docMk/>
            <pc:sldMk cId="3601926064" sldId="261"/>
            <ac:spMk id="20" creationId="{2EB492CD-616E-47F8-933B-5E2D952A0593}"/>
          </ac:spMkLst>
        </pc:spChg>
        <pc:spChg chg="add del">
          <ac:chgData name="PALANIAPPAN Devarajan" userId="0ccb0e75-6f62-4860-b5c8-e1d1cc272866" providerId="ADAL" clId="{6BFA7752-9EC0-471E-AC56-E890149C7F72}" dt="2023-12-07T14:06:22.300" v="459" actId="26606"/>
          <ac:spMkLst>
            <pc:docMk/>
            <pc:sldMk cId="3601926064" sldId="261"/>
            <ac:spMk id="22" creationId="{59383CF9-23B5-4335-9B21-1791C4CF1C75}"/>
          </ac:spMkLst>
        </pc:spChg>
        <pc:spChg chg="add del">
          <ac:chgData name="PALANIAPPAN Devarajan" userId="0ccb0e75-6f62-4860-b5c8-e1d1cc272866" providerId="ADAL" clId="{6BFA7752-9EC0-471E-AC56-E890149C7F72}" dt="2023-12-07T14:06:22.300" v="459" actId="26606"/>
          <ac:spMkLst>
            <pc:docMk/>
            <pc:sldMk cId="3601926064" sldId="261"/>
            <ac:spMk id="24" creationId="{0007FE00-9498-4706-B255-6437B0252C02}"/>
          </ac:spMkLst>
        </pc:spChg>
        <pc:spChg chg="add del">
          <ac:chgData name="PALANIAPPAN Devarajan" userId="0ccb0e75-6f62-4860-b5c8-e1d1cc272866" providerId="ADAL" clId="{6BFA7752-9EC0-471E-AC56-E890149C7F72}" dt="2023-12-07T14:06:43.824" v="463" actId="26606"/>
          <ac:spMkLst>
            <pc:docMk/>
            <pc:sldMk cId="3601926064" sldId="261"/>
            <ac:spMk id="26" creationId="{4AC6B390-BC59-4F1D-A0EE-D71A92F0A0B2}"/>
          </ac:spMkLst>
        </pc:spChg>
        <pc:spChg chg="add del">
          <ac:chgData name="PALANIAPPAN Devarajan" userId="0ccb0e75-6f62-4860-b5c8-e1d1cc272866" providerId="ADAL" clId="{6BFA7752-9EC0-471E-AC56-E890149C7F72}" dt="2023-12-07T14:06:43.824" v="463" actId="26606"/>
          <ac:spMkLst>
            <pc:docMk/>
            <pc:sldMk cId="3601926064" sldId="261"/>
            <ac:spMk id="27" creationId="{B6C60D79-16F1-4C4B-B7E3-7634E7069CDE}"/>
          </ac:spMkLst>
        </pc:spChg>
        <pc:spChg chg="add del">
          <ac:chgData name="PALANIAPPAN Devarajan" userId="0ccb0e75-6f62-4860-b5c8-e1d1cc272866" providerId="ADAL" clId="{6BFA7752-9EC0-471E-AC56-E890149C7F72}" dt="2023-12-07T14:06:43.824" v="463" actId="26606"/>
          <ac:spMkLst>
            <pc:docMk/>
            <pc:sldMk cId="3601926064" sldId="261"/>
            <ac:spMk id="28" creationId="{426B127E-6498-4C77-9C9D-4553A5113B80}"/>
          </ac:spMkLst>
        </pc:spChg>
        <pc:spChg chg="add del">
          <ac:chgData name="PALANIAPPAN Devarajan" userId="0ccb0e75-6f62-4860-b5c8-e1d1cc272866" providerId="ADAL" clId="{6BFA7752-9EC0-471E-AC56-E890149C7F72}" dt="2023-12-08T06:39:07.579" v="478" actId="26606"/>
          <ac:spMkLst>
            <pc:docMk/>
            <pc:sldMk cId="3601926064" sldId="261"/>
            <ac:spMk id="33" creationId="{1500B4A4-B1F1-41EA-886A-B8A210DBCA3B}"/>
          </ac:spMkLst>
        </pc:spChg>
        <pc:spChg chg="add del">
          <ac:chgData name="PALANIAPPAN Devarajan" userId="0ccb0e75-6f62-4860-b5c8-e1d1cc272866" providerId="ADAL" clId="{6BFA7752-9EC0-471E-AC56-E890149C7F72}" dt="2023-12-08T06:39:07.579" v="478" actId="26606"/>
          <ac:spMkLst>
            <pc:docMk/>
            <pc:sldMk cId="3601926064" sldId="261"/>
            <ac:spMk id="35" creationId="{5E55A99C-0BDC-4DBE-8E40-9FA66F629FA1}"/>
          </ac:spMkLst>
        </pc:spChg>
        <pc:spChg chg="add del">
          <ac:chgData name="PALANIAPPAN Devarajan" userId="0ccb0e75-6f62-4860-b5c8-e1d1cc272866" providerId="ADAL" clId="{6BFA7752-9EC0-471E-AC56-E890149C7F72}" dt="2023-12-08T06:39:07.547" v="477" actId="26606"/>
          <ac:spMkLst>
            <pc:docMk/>
            <pc:sldMk cId="3601926064" sldId="261"/>
            <ac:spMk id="40" creationId="{2EB492CD-616E-47F8-933B-5E2D952A0593}"/>
          </ac:spMkLst>
        </pc:spChg>
        <pc:spChg chg="add del">
          <ac:chgData name="PALANIAPPAN Devarajan" userId="0ccb0e75-6f62-4860-b5c8-e1d1cc272866" providerId="ADAL" clId="{6BFA7752-9EC0-471E-AC56-E890149C7F72}" dt="2023-12-08T06:39:07.547" v="477" actId="26606"/>
          <ac:spMkLst>
            <pc:docMk/>
            <pc:sldMk cId="3601926064" sldId="261"/>
            <ac:spMk id="42" creationId="{59383CF9-23B5-4335-9B21-1791C4CF1C75}"/>
          </ac:spMkLst>
        </pc:spChg>
        <pc:spChg chg="add del">
          <ac:chgData name="PALANIAPPAN Devarajan" userId="0ccb0e75-6f62-4860-b5c8-e1d1cc272866" providerId="ADAL" clId="{6BFA7752-9EC0-471E-AC56-E890149C7F72}" dt="2023-12-08T06:39:07.547" v="477" actId="26606"/>
          <ac:spMkLst>
            <pc:docMk/>
            <pc:sldMk cId="3601926064" sldId="261"/>
            <ac:spMk id="44"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6" creationId="{0007FE00-9498-4706-B255-6437B0252C02}"/>
          </ac:spMkLst>
        </pc:spChg>
        <pc:spChg chg="add del">
          <ac:chgData name="PALANIAPPAN Devarajan" userId="0ccb0e75-6f62-4860-b5c8-e1d1cc272866" providerId="ADAL" clId="{6BFA7752-9EC0-471E-AC56-E890149C7F72}" dt="2023-12-08T06:39:35.121" v="484" actId="26606"/>
          <ac:spMkLst>
            <pc:docMk/>
            <pc:sldMk cId="3601926064" sldId="261"/>
            <ac:spMk id="57" creationId="{2EB492CD-616E-47F8-933B-5E2D952A0593}"/>
          </ac:spMkLst>
        </pc:spChg>
        <pc:spChg chg="add del">
          <ac:chgData name="PALANIAPPAN Devarajan" userId="0ccb0e75-6f62-4860-b5c8-e1d1cc272866" providerId="ADAL" clId="{6BFA7752-9EC0-471E-AC56-E890149C7F72}" dt="2023-12-08T06:39:35.121" v="484" actId="26606"/>
          <ac:spMkLst>
            <pc:docMk/>
            <pc:sldMk cId="3601926064" sldId="261"/>
            <ac:spMk id="58" creationId="{59383CF9-23B5-4335-9B21-1791C4CF1C75}"/>
          </ac:spMkLst>
        </pc:spChg>
        <pc:spChg chg="add del">
          <ac:chgData name="PALANIAPPAN Devarajan" userId="0ccb0e75-6f62-4860-b5c8-e1d1cc272866" providerId="ADAL" clId="{6BFA7752-9EC0-471E-AC56-E890149C7F72}" dt="2023-12-08T06:41:27.923" v="489" actId="26606"/>
          <ac:spMkLst>
            <pc:docMk/>
            <pc:sldMk cId="3601926064" sldId="261"/>
            <ac:spMk id="72" creationId="{A8384FB5-9ADC-4DDC-881B-597D56F5B15D}"/>
          </ac:spMkLst>
        </pc:spChg>
        <pc:spChg chg="add del">
          <ac:chgData name="PALANIAPPAN Devarajan" userId="0ccb0e75-6f62-4860-b5c8-e1d1cc272866" providerId="ADAL" clId="{6BFA7752-9EC0-471E-AC56-E890149C7F72}" dt="2023-12-08T06:41:27.923" v="489" actId="26606"/>
          <ac:spMkLst>
            <pc:docMk/>
            <pc:sldMk cId="3601926064" sldId="261"/>
            <ac:spMk id="74" creationId="{91E5A9A7-95C6-4F4F-B00E-C82E07FE62EF}"/>
          </ac:spMkLst>
        </pc:spChg>
        <pc:spChg chg="add del">
          <ac:chgData name="PALANIAPPAN Devarajan" userId="0ccb0e75-6f62-4860-b5c8-e1d1cc272866" providerId="ADAL" clId="{6BFA7752-9EC0-471E-AC56-E890149C7F72}" dt="2023-12-08T06:41:27.923" v="489" actId="26606"/>
          <ac:spMkLst>
            <pc:docMk/>
            <pc:sldMk cId="3601926064" sldId="261"/>
            <ac:spMk id="76" creationId="{D07DD2DE-F619-49DD-B5E7-03A290FF4ED1}"/>
          </ac:spMkLst>
        </pc:spChg>
        <pc:spChg chg="add del">
          <ac:chgData name="PALANIAPPAN Devarajan" userId="0ccb0e75-6f62-4860-b5c8-e1d1cc272866" providerId="ADAL" clId="{6BFA7752-9EC0-471E-AC56-E890149C7F72}" dt="2023-12-08T06:41:27.923" v="489" actId="26606"/>
          <ac:spMkLst>
            <pc:docMk/>
            <pc:sldMk cId="3601926064" sldId="261"/>
            <ac:spMk id="78" creationId="{85149191-5F60-4A28-AAFF-039F96B0F3EC}"/>
          </ac:spMkLst>
        </pc:spChg>
        <pc:spChg chg="add del">
          <ac:chgData name="PALANIAPPAN Devarajan" userId="0ccb0e75-6f62-4860-b5c8-e1d1cc272866" providerId="ADAL" clId="{6BFA7752-9EC0-471E-AC56-E890149C7F72}" dt="2023-12-08T06:41:27.923" v="489" actId="26606"/>
          <ac:spMkLst>
            <pc:docMk/>
            <pc:sldMk cId="3601926064" sldId="261"/>
            <ac:spMk id="80" creationId="{F8260ED5-17F7-4158-B241-D51DD4CF1B7E}"/>
          </ac:spMkLst>
        </pc:spChg>
        <pc:spChg chg="add del">
          <ac:chgData name="PALANIAPPAN Devarajan" userId="0ccb0e75-6f62-4860-b5c8-e1d1cc272866" providerId="ADAL" clId="{6BFA7752-9EC0-471E-AC56-E890149C7F72}" dt="2023-12-08T06:43:07.806" v="496" actId="26606"/>
          <ac:spMkLst>
            <pc:docMk/>
            <pc:sldMk cId="3601926064" sldId="261"/>
            <ac:spMk id="82" creationId="{5DCB5928-DC7D-4612-9922-441966E15627}"/>
          </ac:spMkLst>
        </pc:spChg>
        <pc:spChg chg="add del">
          <ac:chgData name="PALANIAPPAN Devarajan" userId="0ccb0e75-6f62-4860-b5c8-e1d1cc272866" providerId="ADAL" clId="{6BFA7752-9EC0-471E-AC56-E890149C7F72}" dt="2023-12-08T06:43:07.806" v="496" actId="26606"/>
          <ac:spMkLst>
            <pc:docMk/>
            <pc:sldMk cId="3601926064" sldId="261"/>
            <ac:spMk id="83" creationId="{682C1161-1736-45EC-99B7-33F3CAE9D517}"/>
          </ac:spMkLst>
        </pc:spChg>
        <pc:spChg chg="add del">
          <ac:chgData name="PALANIAPPAN Devarajan" userId="0ccb0e75-6f62-4860-b5c8-e1d1cc272866" providerId="ADAL" clId="{6BFA7752-9EC0-471E-AC56-E890149C7F72}" dt="2023-12-08T06:43:07.806" v="496" actId="26606"/>
          <ac:spMkLst>
            <pc:docMk/>
            <pc:sldMk cId="3601926064" sldId="261"/>
            <ac:spMk id="84" creationId="{84D4DDB8-B68F-45B0-9F62-C4279996F672}"/>
          </ac:spMkLst>
        </pc:spChg>
        <pc:spChg chg="add del">
          <ac:chgData name="PALANIAPPAN Devarajan" userId="0ccb0e75-6f62-4860-b5c8-e1d1cc272866" providerId="ADAL" clId="{6BFA7752-9EC0-471E-AC56-E890149C7F72}" dt="2023-12-08T06:43:07.806" v="496" actId="26606"/>
          <ac:spMkLst>
            <pc:docMk/>
            <pc:sldMk cId="3601926064" sldId="261"/>
            <ac:spMk id="85" creationId="{AF2F604E-43BE-4DC3-B983-E071523364F8}"/>
          </ac:spMkLst>
        </pc:spChg>
        <pc:spChg chg="add del">
          <ac:chgData name="PALANIAPPAN Devarajan" userId="0ccb0e75-6f62-4860-b5c8-e1d1cc272866" providerId="ADAL" clId="{6BFA7752-9EC0-471E-AC56-E890149C7F72}" dt="2023-12-08T06:43:07.806" v="496" actId="26606"/>
          <ac:spMkLst>
            <pc:docMk/>
            <pc:sldMk cId="3601926064" sldId="261"/>
            <ac:spMk id="86" creationId="{08C9B587-E65E-4B52-B37C-ABEBB6E87928}"/>
          </ac:spMkLst>
        </pc:spChg>
        <pc:spChg chg="add del">
          <ac:chgData name="PALANIAPPAN Devarajan" userId="0ccb0e75-6f62-4860-b5c8-e1d1cc272866" providerId="ADAL" clId="{6BFA7752-9EC0-471E-AC56-E890149C7F72}" dt="2023-12-08T06:52:28.512" v="561" actId="26606"/>
          <ac:spMkLst>
            <pc:docMk/>
            <pc:sldMk cId="3601926064" sldId="261"/>
            <ac:spMk id="91" creationId="{5DCB5928-DC7D-4612-9922-441966E15627}"/>
          </ac:spMkLst>
        </pc:spChg>
        <pc:spChg chg="add del">
          <ac:chgData name="PALANIAPPAN Devarajan" userId="0ccb0e75-6f62-4860-b5c8-e1d1cc272866" providerId="ADAL" clId="{6BFA7752-9EC0-471E-AC56-E890149C7F72}" dt="2023-12-08T06:52:28.512" v="561" actId="26606"/>
          <ac:spMkLst>
            <pc:docMk/>
            <pc:sldMk cId="3601926064" sldId="261"/>
            <ac:spMk id="93" creationId="{682C1161-1736-45EC-99B7-33F3CAE9D517}"/>
          </ac:spMkLst>
        </pc:spChg>
        <pc:spChg chg="add del">
          <ac:chgData name="PALANIAPPAN Devarajan" userId="0ccb0e75-6f62-4860-b5c8-e1d1cc272866" providerId="ADAL" clId="{6BFA7752-9EC0-471E-AC56-E890149C7F72}" dt="2023-12-08T06:52:28.512" v="561" actId="26606"/>
          <ac:spMkLst>
            <pc:docMk/>
            <pc:sldMk cId="3601926064" sldId="261"/>
            <ac:spMk id="95" creationId="{84D4DDB8-B68F-45B0-9F62-C4279996F672}"/>
          </ac:spMkLst>
        </pc:spChg>
        <pc:spChg chg="add del">
          <ac:chgData name="PALANIAPPAN Devarajan" userId="0ccb0e75-6f62-4860-b5c8-e1d1cc272866" providerId="ADAL" clId="{6BFA7752-9EC0-471E-AC56-E890149C7F72}" dt="2023-12-08T06:52:28.512" v="561" actId="26606"/>
          <ac:spMkLst>
            <pc:docMk/>
            <pc:sldMk cId="3601926064" sldId="261"/>
            <ac:spMk id="97" creationId="{AF2F604E-43BE-4DC3-B983-E071523364F8}"/>
          </ac:spMkLst>
        </pc:spChg>
        <pc:spChg chg="add del">
          <ac:chgData name="PALANIAPPAN Devarajan" userId="0ccb0e75-6f62-4860-b5c8-e1d1cc272866" providerId="ADAL" clId="{6BFA7752-9EC0-471E-AC56-E890149C7F72}" dt="2023-12-08T06:52:28.512" v="561" actId="26606"/>
          <ac:spMkLst>
            <pc:docMk/>
            <pc:sldMk cId="3601926064" sldId="261"/>
            <ac:spMk id="99" creationId="{08C9B587-E65E-4B52-B37C-ABEBB6E87928}"/>
          </ac:spMkLst>
        </pc:spChg>
        <pc:spChg chg="add del">
          <ac:chgData name="PALANIAPPAN Devarajan" userId="0ccb0e75-6f62-4860-b5c8-e1d1cc272866" providerId="ADAL" clId="{6BFA7752-9EC0-471E-AC56-E890149C7F72}" dt="2023-12-08T06:49:15.039" v="537" actId="26606"/>
          <ac:spMkLst>
            <pc:docMk/>
            <pc:sldMk cId="3601926064" sldId="261"/>
            <ac:spMk id="101" creationId="{BCED4D40-4B67-4331-AC48-79B82B4A47D8}"/>
          </ac:spMkLst>
        </pc:spChg>
        <pc:spChg chg="add del">
          <ac:chgData name="PALANIAPPAN Devarajan" userId="0ccb0e75-6f62-4860-b5c8-e1d1cc272866" providerId="ADAL" clId="{6BFA7752-9EC0-471E-AC56-E890149C7F72}" dt="2023-12-08T06:49:15.039" v="537" actId="26606"/>
          <ac:spMkLst>
            <pc:docMk/>
            <pc:sldMk cId="3601926064" sldId="261"/>
            <ac:spMk id="102" creationId="{670CEDEF-4F34-412E-84EE-329C1E936AF5}"/>
          </ac:spMkLst>
        </pc:spChg>
        <pc:spChg chg="add del">
          <ac:chgData name="PALANIAPPAN Devarajan" userId="0ccb0e75-6f62-4860-b5c8-e1d1cc272866" providerId="ADAL" clId="{6BFA7752-9EC0-471E-AC56-E890149C7F72}" dt="2023-12-08T06:52:07.185" v="554" actId="26606"/>
          <ac:spMkLst>
            <pc:docMk/>
            <pc:sldMk cId="3601926064" sldId="261"/>
            <ac:spMk id="103" creationId="{47942995-B07F-4636-9A06-C6A104B260A8}"/>
          </ac:spMkLst>
        </pc:spChg>
        <pc:spChg chg="add del">
          <ac:chgData name="PALANIAPPAN Devarajan" userId="0ccb0e75-6f62-4860-b5c8-e1d1cc272866" providerId="ADAL" clId="{6BFA7752-9EC0-471E-AC56-E890149C7F72}" dt="2023-12-08T06:48:13.737" v="523" actId="26606"/>
          <ac:spMkLst>
            <pc:docMk/>
            <pc:sldMk cId="3601926064" sldId="261"/>
            <ac:spMk id="104" creationId="{D4771268-CB57-404A-9271-370EB28F6090}"/>
          </ac:spMkLst>
        </pc:spChg>
        <pc:spChg chg="add del">
          <ac:chgData name="PALANIAPPAN Devarajan" userId="0ccb0e75-6f62-4860-b5c8-e1d1cc272866" providerId="ADAL" clId="{6BFA7752-9EC0-471E-AC56-E890149C7F72}" dt="2023-12-08T06:49:16.603" v="539" actId="26606"/>
          <ac:spMkLst>
            <pc:docMk/>
            <pc:sldMk cId="3601926064" sldId="261"/>
            <ac:spMk id="105" creationId="{489B7BFD-8F45-4093-AD9C-91B15B0503D9}"/>
          </ac:spMkLst>
        </pc:spChg>
        <pc:spChg chg="add del">
          <ac:chgData name="PALANIAPPAN Devarajan" userId="0ccb0e75-6f62-4860-b5c8-e1d1cc272866" providerId="ADAL" clId="{6BFA7752-9EC0-471E-AC56-E890149C7F72}" dt="2023-12-08T06:48:56.307" v="535" actId="26606"/>
          <ac:spMkLst>
            <pc:docMk/>
            <pc:sldMk cId="3601926064" sldId="261"/>
            <ac:spMk id="106" creationId="{1199E1B1-A8C0-4FE8-A5A8-1CB41D69F857}"/>
          </ac:spMkLst>
        </pc:spChg>
        <pc:spChg chg="add del">
          <ac:chgData name="PALANIAPPAN Devarajan" userId="0ccb0e75-6f62-4860-b5c8-e1d1cc272866" providerId="ADAL" clId="{6BFA7752-9EC0-471E-AC56-E890149C7F72}" dt="2023-12-08T06:48:56.307" v="535" actId="26606"/>
          <ac:spMkLst>
            <pc:docMk/>
            <pc:sldMk cId="3601926064" sldId="261"/>
            <ac:spMk id="107" creationId="{A8384FB5-9ADC-4DDC-881B-597D56F5B15D}"/>
          </ac:spMkLst>
        </pc:spChg>
        <pc:spChg chg="add del">
          <ac:chgData name="PALANIAPPAN Devarajan" userId="0ccb0e75-6f62-4860-b5c8-e1d1cc272866" providerId="ADAL" clId="{6BFA7752-9EC0-471E-AC56-E890149C7F72}" dt="2023-12-08T06:48:56.307" v="535" actId="26606"/>
          <ac:spMkLst>
            <pc:docMk/>
            <pc:sldMk cId="3601926064" sldId="261"/>
            <ac:spMk id="108" creationId="{84A8DE83-DE75-4B41-9DB4-A7EC0B0DEC0B}"/>
          </ac:spMkLst>
        </pc:spChg>
        <pc:spChg chg="add del">
          <ac:chgData name="PALANIAPPAN Devarajan" userId="0ccb0e75-6f62-4860-b5c8-e1d1cc272866" providerId="ADAL" clId="{6BFA7752-9EC0-471E-AC56-E890149C7F72}" dt="2023-12-08T06:48:56.307" v="535" actId="26606"/>
          <ac:spMkLst>
            <pc:docMk/>
            <pc:sldMk cId="3601926064" sldId="261"/>
            <ac:spMk id="110" creationId="{A7009A0A-BEF5-4EAC-AF15-E4F9F002E239}"/>
          </ac:spMkLst>
        </pc:spChg>
        <pc:spChg chg="add del">
          <ac:chgData name="PALANIAPPAN Devarajan" userId="0ccb0e75-6f62-4860-b5c8-e1d1cc272866" providerId="ADAL" clId="{6BFA7752-9EC0-471E-AC56-E890149C7F72}" dt="2023-12-08T06:52:07.185" v="554" actId="26606"/>
          <ac:spMkLst>
            <pc:docMk/>
            <pc:sldMk cId="3601926064" sldId="261"/>
            <ac:spMk id="111" creationId="{B81933D1-5615-42C7-9C0B-4EB7105CCE2D}"/>
          </ac:spMkLst>
        </pc:spChg>
        <pc:spChg chg="add del">
          <ac:chgData name="PALANIAPPAN Devarajan" userId="0ccb0e75-6f62-4860-b5c8-e1d1cc272866" providerId="ADAL" clId="{6BFA7752-9EC0-471E-AC56-E890149C7F72}" dt="2023-12-08T06:49:27.223" v="547" actId="26606"/>
          <ac:spMkLst>
            <pc:docMk/>
            <pc:sldMk cId="3601926064" sldId="261"/>
            <ac:spMk id="112" creationId="{F8260ED5-17F7-4158-B241-D51DD4CF1B7E}"/>
          </ac:spMkLst>
        </pc:spChg>
        <pc:spChg chg="add del">
          <ac:chgData name="PALANIAPPAN Devarajan" userId="0ccb0e75-6f62-4860-b5c8-e1d1cc272866" providerId="ADAL" clId="{6BFA7752-9EC0-471E-AC56-E890149C7F72}" dt="2023-12-08T06:52:07.185" v="554" actId="26606"/>
          <ac:spMkLst>
            <pc:docMk/>
            <pc:sldMk cId="3601926064" sldId="261"/>
            <ac:spMk id="113" creationId="{19C9EAEA-39D0-4B0E-A0EB-51E7B26740B1}"/>
          </ac:spMkLst>
        </pc:spChg>
        <pc:spChg chg="add del">
          <ac:chgData name="PALANIAPPAN Devarajan" userId="0ccb0e75-6f62-4860-b5c8-e1d1cc272866" providerId="ADAL" clId="{6BFA7752-9EC0-471E-AC56-E890149C7F72}" dt="2023-12-08T06:49:16.603" v="539" actId="26606"/>
          <ac:spMkLst>
            <pc:docMk/>
            <pc:sldMk cId="3601926064" sldId="261"/>
            <ac:spMk id="114" creationId="{B410157D-B333-4FC1-952E-FB1E4A1F86E6}"/>
          </ac:spMkLst>
        </pc:spChg>
        <pc:spChg chg="add del">
          <ac:chgData name="PALANIAPPAN Devarajan" userId="0ccb0e75-6f62-4860-b5c8-e1d1cc272866" providerId="ADAL" clId="{6BFA7752-9EC0-471E-AC56-E890149C7F72}" dt="2023-12-08T06:48:45.939" v="526" actId="26606"/>
          <ac:spMkLst>
            <pc:docMk/>
            <pc:sldMk cId="3601926064" sldId="261"/>
            <ac:spMk id="115" creationId="{A4E37431-20F0-4DD6-84A9-ED2B644943A2}"/>
          </ac:spMkLst>
        </pc:spChg>
        <pc:spChg chg="add del">
          <ac:chgData name="PALANIAPPAN Devarajan" userId="0ccb0e75-6f62-4860-b5c8-e1d1cc272866" providerId="ADAL" clId="{6BFA7752-9EC0-471E-AC56-E890149C7F72}" dt="2023-12-08T06:49:16.603" v="539" actId="26606"/>
          <ac:spMkLst>
            <pc:docMk/>
            <pc:sldMk cId="3601926064" sldId="261"/>
            <ac:spMk id="116" creationId="{DFE66D7D-ABDD-4F6B-A637-3A3A2ACE1A69}"/>
          </ac:spMkLst>
        </pc:spChg>
        <pc:spChg chg="add del">
          <ac:chgData name="PALANIAPPAN Devarajan" userId="0ccb0e75-6f62-4860-b5c8-e1d1cc272866" providerId="ADAL" clId="{6BFA7752-9EC0-471E-AC56-E890149C7F72}" dt="2023-12-08T06:48:45.939" v="526" actId="26606"/>
          <ac:spMkLst>
            <pc:docMk/>
            <pc:sldMk cId="3601926064" sldId="261"/>
            <ac:spMk id="117" creationId="{0AE98B72-66C6-4AB4-AF0D-BA830DE86393}"/>
          </ac:spMkLst>
        </pc:spChg>
        <pc:spChg chg="add del">
          <ac:chgData name="PALANIAPPAN Devarajan" userId="0ccb0e75-6f62-4860-b5c8-e1d1cc272866" providerId="ADAL" clId="{6BFA7752-9EC0-471E-AC56-E890149C7F72}" dt="2023-12-08T06:49:16.603" v="539" actId="26606"/>
          <ac:spMkLst>
            <pc:docMk/>
            <pc:sldMk cId="3601926064" sldId="261"/>
            <ac:spMk id="118" creationId="{2D1AF5D9-E67F-4DB6-8615-293D22495C1F}"/>
          </ac:spMkLst>
        </pc:spChg>
        <pc:spChg chg="add del">
          <ac:chgData name="PALANIAPPAN Devarajan" userId="0ccb0e75-6f62-4860-b5c8-e1d1cc272866" providerId="ADAL" clId="{6BFA7752-9EC0-471E-AC56-E890149C7F72}" dt="2023-12-08T06:48:45.939" v="526" actId="26606"/>
          <ac:spMkLst>
            <pc:docMk/>
            <pc:sldMk cId="3601926064" sldId="261"/>
            <ac:spMk id="119" creationId="{407EAFC6-733F-403D-BB4D-05A3A28742F1}"/>
          </ac:spMkLst>
        </pc:spChg>
        <pc:spChg chg="add del">
          <ac:chgData name="PALANIAPPAN Devarajan" userId="0ccb0e75-6f62-4860-b5c8-e1d1cc272866" providerId="ADAL" clId="{6BFA7752-9EC0-471E-AC56-E890149C7F72}" dt="2023-12-08T06:48:45.939" v="526" actId="26606"/>
          <ac:spMkLst>
            <pc:docMk/>
            <pc:sldMk cId="3601926064" sldId="261"/>
            <ac:spMk id="121" creationId="{17A36730-4CB0-4F61-AD11-A44C9765833F}"/>
          </ac:spMkLst>
        </pc:spChg>
        <pc:spChg chg="add del">
          <ac:chgData name="PALANIAPPAN Devarajan" userId="0ccb0e75-6f62-4860-b5c8-e1d1cc272866" providerId="ADAL" clId="{6BFA7752-9EC0-471E-AC56-E890149C7F72}" dt="2023-12-08T06:48:45.939" v="526" actId="26606"/>
          <ac:spMkLst>
            <pc:docMk/>
            <pc:sldMk cId="3601926064" sldId="261"/>
            <ac:spMk id="123" creationId="{C69C79E1-F916-4929-A4F3-DE763D4BFA57}"/>
          </ac:spMkLst>
        </pc:spChg>
        <pc:spChg chg="add del">
          <ac:chgData name="PALANIAPPAN Devarajan" userId="0ccb0e75-6f62-4860-b5c8-e1d1cc272866" providerId="ADAL" clId="{6BFA7752-9EC0-471E-AC56-E890149C7F72}" dt="2023-12-08T06:49:18.539" v="541" actId="26606"/>
          <ac:spMkLst>
            <pc:docMk/>
            <pc:sldMk cId="3601926064" sldId="261"/>
            <ac:spMk id="124" creationId="{F0A604E4-7307-451C-93BE-F1F7E1BF3BF8}"/>
          </ac:spMkLst>
        </pc:spChg>
        <pc:spChg chg="add del">
          <ac:chgData name="PALANIAPPAN Devarajan" userId="0ccb0e75-6f62-4860-b5c8-e1d1cc272866" providerId="ADAL" clId="{6BFA7752-9EC0-471E-AC56-E890149C7F72}" dt="2023-12-08T06:48:45.939" v="526" actId="26606"/>
          <ac:spMkLst>
            <pc:docMk/>
            <pc:sldMk cId="3601926064" sldId="261"/>
            <ac:spMk id="125" creationId="{767334AB-16BD-4EC7-8C6B-4B5171600933}"/>
          </ac:spMkLst>
        </pc:spChg>
        <pc:spChg chg="add del">
          <ac:chgData name="PALANIAPPAN Devarajan" userId="0ccb0e75-6f62-4860-b5c8-e1d1cc272866" providerId="ADAL" clId="{6BFA7752-9EC0-471E-AC56-E890149C7F72}" dt="2023-12-08T06:49:18.539" v="541" actId="26606"/>
          <ac:spMkLst>
            <pc:docMk/>
            <pc:sldMk cId="3601926064" sldId="261"/>
            <ac:spMk id="126" creationId="{F7F3A0AA-35E5-4085-942B-737839030604}"/>
          </ac:spMkLst>
        </pc:spChg>
        <pc:spChg chg="add del">
          <ac:chgData name="PALANIAPPAN Devarajan" userId="0ccb0e75-6f62-4860-b5c8-e1d1cc272866" providerId="ADAL" clId="{6BFA7752-9EC0-471E-AC56-E890149C7F72}" dt="2023-12-08T06:48:48.787" v="528" actId="26606"/>
          <ac:spMkLst>
            <pc:docMk/>
            <pc:sldMk cId="3601926064" sldId="261"/>
            <ac:spMk id="127" creationId="{65219498-D544-41AC-98FE-8F956EF66A62}"/>
          </ac:spMkLst>
        </pc:spChg>
        <pc:spChg chg="add del">
          <ac:chgData name="PALANIAPPAN Devarajan" userId="0ccb0e75-6f62-4860-b5c8-e1d1cc272866" providerId="ADAL" clId="{6BFA7752-9EC0-471E-AC56-E890149C7F72}" dt="2023-12-08T06:48:48.787" v="528" actId="26606"/>
          <ac:spMkLst>
            <pc:docMk/>
            <pc:sldMk cId="3601926064" sldId="261"/>
            <ac:spMk id="128" creationId="{F500DBFC-17A9-4E0A-AEE2-A49F9AEEF0FD}"/>
          </ac:spMkLst>
        </pc:spChg>
        <pc:spChg chg="add del">
          <ac:chgData name="PALANIAPPAN Devarajan" userId="0ccb0e75-6f62-4860-b5c8-e1d1cc272866" providerId="ADAL" clId="{6BFA7752-9EC0-471E-AC56-E890149C7F72}" dt="2023-12-08T06:49:18.539" v="541" actId="26606"/>
          <ac:spMkLst>
            <pc:docMk/>
            <pc:sldMk cId="3601926064" sldId="261"/>
            <ac:spMk id="130" creationId="{402F5C38-C747-4173-ABBF-656E39E82130}"/>
          </ac:spMkLst>
        </pc:spChg>
        <pc:spChg chg="add del">
          <ac:chgData name="PALANIAPPAN Devarajan" userId="0ccb0e75-6f62-4860-b5c8-e1d1cc272866" providerId="ADAL" clId="{6BFA7752-9EC0-471E-AC56-E890149C7F72}" dt="2023-12-08T06:49:18.539" v="541" actId="26606"/>
          <ac:spMkLst>
            <pc:docMk/>
            <pc:sldMk cId="3601926064" sldId="261"/>
            <ac:spMk id="131" creationId="{E37EECFC-A684-4391-AE85-4CDAF5565F61}"/>
          </ac:spMkLst>
        </pc:spChg>
        <pc:spChg chg="add del">
          <ac:chgData name="PALANIAPPAN Devarajan" userId="0ccb0e75-6f62-4860-b5c8-e1d1cc272866" providerId="ADAL" clId="{6BFA7752-9EC0-471E-AC56-E890149C7F72}" dt="2023-12-08T06:52:21.943" v="560" actId="26606"/>
          <ac:spMkLst>
            <pc:docMk/>
            <pc:sldMk cId="3601926064" sldId="261"/>
            <ac:spMk id="132" creationId="{6DB60271-CC36-038E-7174-CCC14F968385}"/>
          </ac:spMkLst>
        </pc:spChg>
        <pc:spChg chg="add del">
          <ac:chgData name="PALANIAPPAN Devarajan" userId="0ccb0e75-6f62-4860-b5c8-e1d1cc272866" providerId="ADAL" clId="{6BFA7752-9EC0-471E-AC56-E890149C7F72}" dt="2023-12-08T06:48:52.463" v="530" actId="26606"/>
          <ac:spMkLst>
            <pc:docMk/>
            <pc:sldMk cId="3601926064" sldId="261"/>
            <ac:spMk id="133" creationId="{5E395AE0-8789-FAD6-A987-32E65C185100}"/>
          </ac:spMkLst>
        </pc:spChg>
        <pc:spChg chg="add del">
          <ac:chgData name="PALANIAPPAN Devarajan" userId="0ccb0e75-6f62-4860-b5c8-e1d1cc272866" providerId="ADAL" clId="{6BFA7752-9EC0-471E-AC56-E890149C7F72}" dt="2023-12-08T06:49:19.611" v="543" actId="26606"/>
          <ac:spMkLst>
            <pc:docMk/>
            <pc:sldMk cId="3601926064" sldId="261"/>
            <ac:spMk id="135" creationId="{F0A604E4-7307-451C-93BE-F1F7E1BF3BF8}"/>
          </ac:spMkLst>
        </pc:spChg>
        <pc:spChg chg="add del">
          <ac:chgData name="PALANIAPPAN Devarajan" userId="0ccb0e75-6f62-4860-b5c8-e1d1cc272866" providerId="ADAL" clId="{6BFA7752-9EC0-471E-AC56-E890149C7F72}" dt="2023-12-08T06:48:54.400" v="532" actId="26606"/>
          <ac:spMkLst>
            <pc:docMk/>
            <pc:sldMk cId="3601926064" sldId="261"/>
            <ac:spMk id="136" creationId="{A8384FB5-9ADC-4DDC-881B-597D56F5B15D}"/>
          </ac:spMkLst>
        </pc:spChg>
        <pc:spChg chg="add del">
          <ac:chgData name="PALANIAPPAN Devarajan" userId="0ccb0e75-6f62-4860-b5c8-e1d1cc272866" providerId="ADAL" clId="{6BFA7752-9EC0-471E-AC56-E890149C7F72}" dt="2023-12-08T06:48:54.400" v="532" actId="26606"/>
          <ac:spMkLst>
            <pc:docMk/>
            <pc:sldMk cId="3601926064" sldId="261"/>
            <ac:spMk id="137" creationId="{1199E1B1-A8C0-4FE8-A5A8-1CB41D69F857}"/>
          </ac:spMkLst>
        </pc:spChg>
        <pc:spChg chg="add del">
          <ac:chgData name="PALANIAPPAN Devarajan" userId="0ccb0e75-6f62-4860-b5c8-e1d1cc272866" providerId="ADAL" clId="{6BFA7752-9EC0-471E-AC56-E890149C7F72}" dt="2023-12-08T06:48:54.400" v="532" actId="26606"/>
          <ac:spMkLst>
            <pc:docMk/>
            <pc:sldMk cId="3601926064" sldId="261"/>
            <ac:spMk id="138" creationId="{84A8DE83-DE75-4B41-9DB4-A7EC0B0DEC0B}"/>
          </ac:spMkLst>
        </pc:spChg>
        <pc:spChg chg="add del">
          <ac:chgData name="PALANIAPPAN Devarajan" userId="0ccb0e75-6f62-4860-b5c8-e1d1cc272866" providerId="ADAL" clId="{6BFA7752-9EC0-471E-AC56-E890149C7F72}" dt="2023-12-08T06:48:54.400" v="532" actId="26606"/>
          <ac:spMkLst>
            <pc:docMk/>
            <pc:sldMk cId="3601926064" sldId="261"/>
            <ac:spMk id="139" creationId="{A7009A0A-BEF5-4EAC-AF15-E4F9F002E239}"/>
          </ac:spMkLst>
        </pc:spChg>
        <pc:spChg chg="add del">
          <ac:chgData name="PALANIAPPAN Devarajan" userId="0ccb0e75-6f62-4860-b5c8-e1d1cc272866" providerId="ADAL" clId="{6BFA7752-9EC0-471E-AC56-E890149C7F72}" dt="2023-12-08T06:49:19.611" v="543" actId="26606"/>
          <ac:spMkLst>
            <pc:docMk/>
            <pc:sldMk cId="3601926064" sldId="261"/>
            <ac:spMk id="140" creationId="{F7F3A0AA-35E5-4085-942B-737839030604}"/>
          </ac:spMkLst>
        </pc:spChg>
        <pc:spChg chg="add del">
          <ac:chgData name="PALANIAPPAN Devarajan" userId="0ccb0e75-6f62-4860-b5c8-e1d1cc272866" providerId="ADAL" clId="{6BFA7752-9EC0-471E-AC56-E890149C7F72}" dt="2023-12-08T06:48:55.912" v="534" actId="26606"/>
          <ac:spMkLst>
            <pc:docMk/>
            <pc:sldMk cId="3601926064" sldId="261"/>
            <ac:spMk id="141" creationId="{6DB60271-CC36-038E-7174-CCC14F968385}"/>
          </ac:spMkLst>
        </pc:spChg>
        <pc:spChg chg="add del">
          <ac:chgData name="PALANIAPPAN Devarajan" userId="0ccb0e75-6f62-4860-b5c8-e1d1cc272866" providerId="ADAL" clId="{6BFA7752-9EC0-471E-AC56-E890149C7F72}" dt="2023-12-08T06:49:19.611" v="543" actId="26606"/>
          <ac:spMkLst>
            <pc:docMk/>
            <pc:sldMk cId="3601926064" sldId="261"/>
            <ac:spMk id="142" creationId="{402F5C38-C747-4173-ABBF-656E39E82130}"/>
          </ac:spMkLst>
        </pc:spChg>
        <pc:spChg chg="add del">
          <ac:chgData name="PALANIAPPAN Devarajan" userId="0ccb0e75-6f62-4860-b5c8-e1d1cc272866" providerId="ADAL" clId="{6BFA7752-9EC0-471E-AC56-E890149C7F72}" dt="2023-12-08T06:49:19.611" v="543" actId="26606"/>
          <ac:spMkLst>
            <pc:docMk/>
            <pc:sldMk cId="3601926064" sldId="261"/>
            <ac:spMk id="143" creationId="{E37EECFC-A684-4391-AE85-4CDAF5565F61}"/>
          </ac:spMkLst>
        </pc:spChg>
        <pc:spChg chg="add del mod">
          <ac:chgData name="PALANIAPPAN Devarajan" userId="0ccb0e75-6f62-4860-b5c8-e1d1cc272866" providerId="ADAL" clId="{6BFA7752-9EC0-471E-AC56-E890149C7F72}" dt="2023-12-21T10:26:26.861" v="3414"/>
          <ac:spMkLst>
            <pc:docMk/>
            <pc:sldMk cId="3601926064" sldId="261"/>
            <ac:spMk id="144" creationId="{47942995-B07F-4636-9A06-C6A104B260A8}"/>
          </ac:spMkLst>
        </pc:spChg>
        <pc:spChg chg="add del">
          <ac:chgData name="PALANIAPPAN Devarajan" userId="0ccb0e75-6f62-4860-b5c8-e1d1cc272866" providerId="ADAL" clId="{6BFA7752-9EC0-471E-AC56-E890149C7F72}" dt="2023-12-08T06:49:21.469" v="545" actId="26606"/>
          <ac:spMkLst>
            <pc:docMk/>
            <pc:sldMk cId="3601926064" sldId="261"/>
            <ac:spMk id="145" creationId="{F0A604E4-7307-451C-93BE-F1F7E1BF3BF8}"/>
          </ac:spMkLst>
        </pc:spChg>
        <pc:spChg chg="add del">
          <ac:chgData name="PALANIAPPAN Devarajan" userId="0ccb0e75-6f62-4860-b5c8-e1d1cc272866" providerId="ADAL" clId="{6BFA7752-9EC0-471E-AC56-E890149C7F72}" dt="2023-12-08T06:49:21.469" v="545" actId="26606"/>
          <ac:spMkLst>
            <pc:docMk/>
            <pc:sldMk cId="3601926064" sldId="261"/>
            <ac:spMk id="146" creationId="{F7F3A0AA-35E5-4085-942B-737839030604}"/>
          </ac:spMkLst>
        </pc:spChg>
        <pc:spChg chg="add del">
          <ac:chgData name="PALANIAPPAN Devarajan" userId="0ccb0e75-6f62-4860-b5c8-e1d1cc272866" providerId="ADAL" clId="{6BFA7752-9EC0-471E-AC56-E890149C7F72}" dt="2023-12-08T06:49:21.469" v="545" actId="26606"/>
          <ac:spMkLst>
            <pc:docMk/>
            <pc:sldMk cId="3601926064" sldId="261"/>
            <ac:spMk id="147" creationId="{402F5C38-C747-4173-ABBF-656E39E82130}"/>
          </ac:spMkLst>
        </pc:spChg>
        <pc:spChg chg="add del">
          <ac:chgData name="PALANIAPPAN Devarajan" userId="0ccb0e75-6f62-4860-b5c8-e1d1cc272866" providerId="ADAL" clId="{6BFA7752-9EC0-471E-AC56-E890149C7F72}" dt="2023-12-08T06:49:21.469" v="545" actId="26606"/>
          <ac:spMkLst>
            <pc:docMk/>
            <pc:sldMk cId="3601926064" sldId="261"/>
            <ac:spMk id="148" creationId="{E37EECFC-A684-4391-AE85-4CDAF5565F61}"/>
          </ac:spMkLst>
        </pc:spChg>
        <pc:spChg chg="add del">
          <ac:chgData name="PALANIAPPAN Devarajan" userId="0ccb0e75-6f62-4860-b5c8-e1d1cc272866" providerId="ADAL" clId="{6BFA7752-9EC0-471E-AC56-E890149C7F72}" dt="2023-12-08T06:49:27.223" v="547" actId="26606"/>
          <ac:spMkLst>
            <pc:docMk/>
            <pc:sldMk cId="3601926064" sldId="261"/>
            <ac:spMk id="150" creationId="{A8384FB5-9ADC-4DDC-881B-597D56F5B15D}"/>
          </ac:spMkLst>
        </pc:spChg>
        <pc:spChg chg="add del">
          <ac:chgData name="PALANIAPPAN Devarajan" userId="0ccb0e75-6f62-4860-b5c8-e1d1cc272866" providerId="ADAL" clId="{6BFA7752-9EC0-471E-AC56-E890149C7F72}" dt="2023-12-08T06:49:27.223" v="547" actId="26606"/>
          <ac:spMkLst>
            <pc:docMk/>
            <pc:sldMk cId="3601926064" sldId="261"/>
            <ac:spMk id="151" creationId="{91E5A9A7-95C6-4F4F-B00E-C82E07FE62EF}"/>
          </ac:spMkLst>
        </pc:spChg>
        <pc:spChg chg="add del">
          <ac:chgData name="PALANIAPPAN Devarajan" userId="0ccb0e75-6f62-4860-b5c8-e1d1cc272866" providerId="ADAL" clId="{6BFA7752-9EC0-471E-AC56-E890149C7F72}" dt="2023-12-08T06:49:27.223" v="547" actId="26606"/>
          <ac:spMkLst>
            <pc:docMk/>
            <pc:sldMk cId="3601926064" sldId="261"/>
            <ac:spMk id="152" creationId="{D07DD2DE-F619-49DD-B5E7-03A290FF4ED1}"/>
          </ac:spMkLst>
        </pc:spChg>
        <pc:spChg chg="add del">
          <ac:chgData name="PALANIAPPAN Devarajan" userId="0ccb0e75-6f62-4860-b5c8-e1d1cc272866" providerId="ADAL" clId="{6BFA7752-9EC0-471E-AC56-E890149C7F72}" dt="2023-12-08T06:49:27.223" v="547" actId="26606"/>
          <ac:spMkLst>
            <pc:docMk/>
            <pc:sldMk cId="3601926064" sldId="261"/>
            <ac:spMk id="153" creationId="{85149191-5F60-4A28-AAFF-039F96B0F3EC}"/>
          </ac:spMkLst>
        </pc:spChg>
        <pc:spChg chg="add del">
          <ac:chgData name="PALANIAPPAN Devarajan" userId="0ccb0e75-6f62-4860-b5c8-e1d1cc272866" providerId="ADAL" clId="{6BFA7752-9EC0-471E-AC56-E890149C7F72}" dt="2023-12-08T06:52:12.533" v="556" actId="26606"/>
          <ac:spMkLst>
            <pc:docMk/>
            <pc:sldMk cId="3601926064" sldId="261"/>
            <ac:spMk id="154" creationId="{275D6C10-B5A7-4715-803E-0501C9C2CC21}"/>
          </ac:spMkLst>
        </pc:spChg>
        <pc:spChg chg="add del">
          <ac:chgData name="PALANIAPPAN Devarajan" userId="0ccb0e75-6f62-4860-b5c8-e1d1cc272866" providerId="ADAL" clId="{6BFA7752-9EC0-471E-AC56-E890149C7F72}" dt="2023-12-08T06:52:18.218" v="558" actId="26606"/>
          <ac:spMkLst>
            <pc:docMk/>
            <pc:sldMk cId="3601926064" sldId="261"/>
            <ac:spMk id="156" creationId="{C7D023E4-8DE1-436E-9847-ED6A4B4B04FD}"/>
          </ac:spMkLst>
        </pc:spChg>
        <pc:spChg chg="add del">
          <ac:chgData name="PALANIAPPAN Devarajan" userId="0ccb0e75-6f62-4860-b5c8-e1d1cc272866" providerId="ADAL" clId="{6BFA7752-9EC0-471E-AC56-E890149C7F72}" dt="2023-12-08T06:52:18.218" v="558" actId="26606"/>
          <ac:spMkLst>
            <pc:docMk/>
            <pc:sldMk cId="3601926064" sldId="261"/>
            <ac:spMk id="157" creationId="{8B2B1708-8CE4-4A20-94F5-55118AE2CBD7}"/>
          </ac:spMkLst>
        </pc:spChg>
        <pc:spChg chg="add del mod">
          <ac:chgData name="PALANIAPPAN Devarajan" userId="0ccb0e75-6f62-4860-b5c8-e1d1cc272866" providerId="ADAL" clId="{6BFA7752-9EC0-471E-AC56-E890149C7F72}" dt="2023-12-21T10:26:26.861" v="3414"/>
          <ac:spMkLst>
            <pc:docMk/>
            <pc:sldMk cId="3601926064" sldId="261"/>
            <ac:spMk id="162" creationId="{B81933D1-5615-42C7-9C0B-4EB7105CCE2D}"/>
          </ac:spMkLst>
        </pc:spChg>
        <pc:spChg chg="add del mod">
          <ac:chgData name="PALANIAPPAN Devarajan" userId="0ccb0e75-6f62-4860-b5c8-e1d1cc272866" providerId="ADAL" clId="{6BFA7752-9EC0-471E-AC56-E890149C7F72}" dt="2023-12-21T10:26:26.861" v="3414"/>
          <ac:spMkLst>
            <pc:docMk/>
            <pc:sldMk cId="3601926064" sldId="261"/>
            <ac:spMk id="163" creationId="{19C9EAEA-39D0-4B0E-A0EB-51E7B26740B1}"/>
          </ac:spMkLst>
        </pc:spChg>
        <pc:grpChg chg="add del">
          <ac:chgData name="PALANIAPPAN Devarajan" userId="0ccb0e75-6f62-4860-b5c8-e1d1cc272866" providerId="ADAL" clId="{6BFA7752-9EC0-471E-AC56-E890149C7F72}" dt="2023-12-08T06:39:24.893" v="482" actId="26606"/>
          <ac:grpSpMkLst>
            <pc:docMk/>
            <pc:sldMk cId="3601926064" sldId="261"/>
            <ac:grpSpMk id="46" creationId="{6258F736-B256-8039-9DC6-F4E49A5C5AD5}"/>
          </ac:grpSpMkLst>
        </pc:grpChg>
        <pc:grpChg chg="add del">
          <ac:chgData name="PALANIAPPAN Devarajan" userId="0ccb0e75-6f62-4860-b5c8-e1d1cc272866" providerId="ADAL" clId="{6BFA7752-9EC0-471E-AC56-E890149C7F72}" dt="2023-12-08T06:39:24.849" v="481" actId="26606"/>
          <ac:grpSpMkLst>
            <pc:docMk/>
            <pc:sldMk cId="3601926064" sldId="261"/>
            <ac:grpSpMk id="52" creationId="{6258F736-B256-8039-9DC6-F4E49A5C5AD5}"/>
          </ac:grpSpMkLst>
        </pc:grpChg>
        <pc:grpChg chg="add del">
          <ac:chgData name="PALANIAPPAN Devarajan" userId="0ccb0e75-6f62-4860-b5c8-e1d1cc272866" providerId="ADAL" clId="{6BFA7752-9EC0-471E-AC56-E890149C7F72}" dt="2023-12-08T06:41:27.969" v="490" actId="26606"/>
          <ac:grpSpMkLst>
            <pc:docMk/>
            <pc:sldMk cId="3601926064" sldId="261"/>
            <ac:grpSpMk id="63" creationId="{114ED94A-C85D-4CD3-4205-438D21CE6B38}"/>
          </ac:grpSpMkLst>
        </pc:grpChg>
        <pc:grpChg chg="add del">
          <ac:chgData name="PALANIAPPAN Devarajan" userId="0ccb0e75-6f62-4860-b5c8-e1d1cc272866" providerId="ADAL" clId="{6BFA7752-9EC0-471E-AC56-E890149C7F72}" dt="2023-12-08T06:49:16.603" v="539" actId="26606"/>
          <ac:grpSpMkLst>
            <pc:docMk/>
            <pc:sldMk cId="3601926064" sldId="261"/>
            <ac:grpSpMk id="109" creationId="{5ECDEC52-15F3-49DD-BCBA-A0533E540F0C}"/>
          </ac:grpSpMkLst>
        </pc:grpChg>
        <pc:grpChg chg="add del">
          <ac:chgData name="PALANIAPPAN Devarajan" userId="0ccb0e75-6f62-4860-b5c8-e1d1cc272866" providerId="ADAL" clId="{6BFA7752-9EC0-471E-AC56-E890149C7F72}" dt="2023-12-08T06:52:07.185" v="554" actId="26606"/>
          <ac:grpSpMkLst>
            <pc:docMk/>
            <pc:sldMk cId="3601926064" sldId="261"/>
            <ac:grpSpMk id="120" creationId="{032D8612-31EB-44CF-A1D0-14FD4C705424}"/>
          </ac:grpSpMkLst>
        </pc:grpChg>
        <pc:grpChg chg="add del">
          <ac:chgData name="PALANIAPPAN Devarajan" userId="0ccb0e75-6f62-4860-b5c8-e1d1cc272866" providerId="ADAL" clId="{6BFA7752-9EC0-471E-AC56-E890149C7F72}" dt="2023-12-08T06:49:16.603" v="539" actId="26606"/>
          <ac:grpSpMkLst>
            <pc:docMk/>
            <pc:sldMk cId="3601926064" sldId="261"/>
            <ac:grpSpMk id="122" creationId="{4478CD8A-FF59-40AD-8101-D685A2FEF64D}"/>
          </ac:grpSpMkLst>
        </pc:grpChg>
        <pc:grpChg chg="add del">
          <ac:chgData name="PALANIAPPAN Devarajan" userId="0ccb0e75-6f62-4860-b5c8-e1d1cc272866" providerId="ADAL" clId="{6BFA7752-9EC0-471E-AC56-E890149C7F72}" dt="2023-12-08T06:48:48.787" v="528" actId="26606"/>
          <ac:grpSpMkLst>
            <pc:docMk/>
            <pc:sldMk cId="3601926064" sldId="261"/>
            <ac:grpSpMk id="129" creationId="{D74613BB-817C-4C4F-8A24-4936F2F064C0}"/>
          </ac:grpSpMkLst>
        </pc:grpChg>
        <pc:grpChg chg="add del mod">
          <ac:chgData name="PALANIAPPAN Devarajan" userId="0ccb0e75-6f62-4860-b5c8-e1d1cc272866" providerId="ADAL" clId="{6BFA7752-9EC0-471E-AC56-E890149C7F72}" dt="2023-12-21T10:26:26.861" v="3414"/>
          <ac:grpSpMkLst>
            <pc:docMk/>
            <pc:sldMk cId="3601926064" sldId="261"/>
            <ac:grpSpMk id="149" creationId="{032D8612-31EB-44CF-A1D0-14FD4C705424}"/>
          </ac:grpSpMkLst>
        </pc:grpChg>
        <pc:grpChg chg="add del">
          <ac:chgData name="PALANIAPPAN Devarajan" userId="0ccb0e75-6f62-4860-b5c8-e1d1cc272866" providerId="ADAL" clId="{6BFA7752-9EC0-471E-AC56-E890149C7F72}" dt="2023-12-08T06:52:18.218" v="558" actId="26606"/>
          <ac:grpSpMkLst>
            <pc:docMk/>
            <pc:sldMk cId="3601926064" sldId="261"/>
            <ac:grpSpMk id="158" creationId="{1F9866A9-B167-4D75-8F7F-360025AD6B43}"/>
          </ac:grpSpMkLst>
        </pc:grpChg>
        <pc:grpChg chg="add del">
          <ac:chgData name="PALANIAPPAN Devarajan" userId="0ccb0e75-6f62-4860-b5c8-e1d1cc272866" providerId="ADAL" clId="{6BFA7752-9EC0-471E-AC56-E890149C7F72}" dt="2023-12-08T06:52:18.218" v="558" actId="26606"/>
          <ac:grpSpMkLst>
            <pc:docMk/>
            <pc:sldMk cId="3601926064" sldId="261"/>
            <ac:grpSpMk id="161" creationId="{E27AF472-EAE3-4572-AB69-B92BD10DBC6D}"/>
          </ac:grpSpMkLst>
        </pc:grpChg>
        <pc:graphicFrameChg chg="add mod ord modGraphic">
          <ac:chgData name="PALANIAPPAN Devarajan" userId="0ccb0e75-6f62-4860-b5c8-e1d1cc272866" providerId="ADAL" clId="{6BFA7752-9EC0-471E-AC56-E890149C7F72}" dt="2023-12-22T07:27:19.848" v="3797" actId="20577"/>
          <ac:graphicFrameMkLst>
            <pc:docMk/>
            <pc:sldMk cId="3601926064" sldId="261"/>
            <ac:graphicFrameMk id="5" creationId="{FA12047C-1D7A-7801-C04D-459F092CCD9E}"/>
          </ac:graphicFrameMkLst>
        </pc:graphicFrameChg>
        <pc:graphicFrameChg chg="add del mod ord modGraphic">
          <ac:chgData name="PALANIAPPAN Devarajan" userId="0ccb0e75-6f62-4860-b5c8-e1d1cc272866" providerId="ADAL" clId="{6BFA7752-9EC0-471E-AC56-E890149C7F72}" dt="2023-12-08T06:45:59.811" v="509" actId="478"/>
          <ac:graphicFrameMkLst>
            <pc:docMk/>
            <pc:sldMk cId="3601926064" sldId="261"/>
            <ac:graphicFrameMk id="6" creationId="{E07BA0DE-7A53-49E6-69B6-867A6E432D99}"/>
          </ac:graphicFrameMkLst>
        </pc:graphicFrameChg>
        <pc:picChg chg="add mod">
          <ac:chgData name="PALANIAPPAN Devarajan" userId="0ccb0e75-6f62-4860-b5c8-e1d1cc272866" providerId="ADAL" clId="{6BFA7752-9EC0-471E-AC56-E890149C7F72}" dt="2023-12-11T06:17:25.200" v="1472" actId="1076"/>
          <ac:picMkLst>
            <pc:docMk/>
            <pc:sldMk cId="3601926064" sldId="261"/>
            <ac:picMk id="2" creationId="{A8BA4DFE-34D2-B5A6-04B1-D00F7502CBE2}"/>
          </ac:picMkLst>
        </pc:picChg>
        <pc:picChg chg="add mod">
          <ac:chgData name="PALANIAPPAN Devarajan" userId="0ccb0e75-6f62-4860-b5c8-e1d1cc272866" providerId="ADAL" clId="{6BFA7752-9EC0-471E-AC56-E890149C7F72}" dt="2023-12-11T06:17:25.200" v="1472" actId="1076"/>
          <ac:picMkLst>
            <pc:docMk/>
            <pc:sldMk cId="3601926064" sldId="261"/>
            <ac:picMk id="4" creationId="{EA18A8B5-5FD2-F9C0-E95E-93C810D91711}"/>
          </ac:picMkLst>
        </pc:picChg>
        <pc:cxnChg chg="add del">
          <ac:chgData name="PALANIAPPAN Devarajan" userId="0ccb0e75-6f62-4860-b5c8-e1d1cc272866" providerId="ADAL" clId="{6BFA7752-9EC0-471E-AC56-E890149C7F72}" dt="2023-12-08T06:48:52.463" v="530" actId="26606"/>
          <ac:cxnSpMkLst>
            <pc:docMk/>
            <pc:sldMk cId="3601926064" sldId="261"/>
            <ac:cxnSpMk id="134" creationId="{7667AA61-5C27-F30F-D229-06CBE5709F33}"/>
          </ac:cxnSpMkLst>
        </pc:cxnChg>
      </pc:sldChg>
      <pc:sldChg chg="new del">
        <pc:chgData name="PALANIAPPAN Devarajan" userId="0ccb0e75-6f62-4860-b5c8-e1d1cc272866" providerId="ADAL" clId="{6BFA7752-9EC0-471E-AC56-E890149C7F72}" dt="2023-12-07T07:37:38.789" v="177" actId="47"/>
        <pc:sldMkLst>
          <pc:docMk/>
          <pc:sldMk cId="4182873596" sldId="261"/>
        </pc:sldMkLst>
      </pc:sldChg>
      <pc:sldChg chg="addSp modSp new del mod setBg">
        <pc:chgData name="PALANIAPPAN Devarajan" userId="0ccb0e75-6f62-4860-b5c8-e1d1cc272866" providerId="ADAL" clId="{6BFA7752-9EC0-471E-AC56-E890149C7F72}" dt="2023-12-08T10:41:13.368" v="834" actId="47"/>
        <pc:sldMkLst>
          <pc:docMk/>
          <pc:sldMk cId="1055205990" sldId="262"/>
        </pc:sldMkLst>
        <pc:spChg chg="add">
          <ac:chgData name="PALANIAPPAN Devarajan" userId="0ccb0e75-6f62-4860-b5c8-e1d1cc272866" providerId="ADAL" clId="{6BFA7752-9EC0-471E-AC56-E890149C7F72}" dt="2023-12-08T10:19:17.582" v="792" actId="26606"/>
          <ac:spMkLst>
            <pc:docMk/>
            <pc:sldMk cId="1055205990" sldId="262"/>
            <ac:spMk id="8" creationId="{3DAD86CA-8235-409B-982B-5E7A033E2392}"/>
          </ac:spMkLst>
        </pc:spChg>
        <pc:spChg chg="add">
          <ac:chgData name="PALANIAPPAN Devarajan" userId="0ccb0e75-6f62-4860-b5c8-e1d1cc272866" providerId="ADAL" clId="{6BFA7752-9EC0-471E-AC56-E890149C7F72}" dt="2023-12-08T10:19:17.582" v="792" actId="26606"/>
          <ac:spMkLst>
            <pc:docMk/>
            <pc:sldMk cId="1055205990" sldId="262"/>
            <ac:spMk id="10" creationId="{9F234FBA-3501-47B4-AE0C-AA4AFBC8F603}"/>
          </ac:spMkLst>
        </pc:spChg>
        <pc:spChg chg="add">
          <ac:chgData name="PALANIAPPAN Devarajan" userId="0ccb0e75-6f62-4860-b5c8-e1d1cc272866" providerId="ADAL" clId="{6BFA7752-9EC0-471E-AC56-E890149C7F72}" dt="2023-12-08T10:19:17.582" v="792" actId="26606"/>
          <ac:spMkLst>
            <pc:docMk/>
            <pc:sldMk cId="1055205990" sldId="262"/>
            <ac:spMk id="12" creationId="{B5EF893B-0491-416E-9D33-BADE9600792A}"/>
          </ac:spMkLst>
        </pc:spChg>
        <pc:picChg chg="add mod">
          <ac:chgData name="PALANIAPPAN Devarajan" userId="0ccb0e75-6f62-4860-b5c8-e1d1cc272866" providerId="ADAL" clId="{6BFA7752-9EC0-471E-AC56-E890149C7F72}" dt="2023-12-08T10:19:20.732" v="794" actId="962"/>
          <ac:picMkLst>
            <pc:docMk/>
            <pc:sldMk cId="1055205990" sldId="262"/>
            <ac:picMk id="3" creationId="{7D69F711-929C-E428-3BF0-B80F16F489EE}"/>
          </ac:picMkLst>
        </pc:picChg>
        <pc:cxnChg chg="add">
          <ac:chgData name="PALANIAPPAN Devarajan" userId="0ccb0e75-6f62-4860-b5c8-e1d1cc272866" providerId="ADAL" clId="{6BFA7752-9EC0-471E-AC56-E890149C7F72}" dt="2023-12-08T10:19:17.582" v="792" actId="26606"/>
          <ac:cxnSpMkLst>
            <pc:docMk/>
            <pc:sldMk cId="1055205990" sldId="262"/>
            <ac:cxnSpMk id="14" creationId="{469F4FF8-F8B0-4630-BA1B-0D8B324CD5FF}"/>
          </ac:cxnSpMkLst>
        </pc:cxnChg>
      </pc:sldChg>
      <pc:sldChg chg="new del">
        <pc:chgData name="PALANIAPPAN Devarajan" userId="0ccb0e75-6f62-4860-b5c8-e1d1cc272866" providerId="ADAL" clId="{6BFA7752-9EC0-471E-AC56-E890149C7F72}" dt="2023-12-07T07:37:38.627" v="176" actId="47"/>
        <pc:sldMkLst>
          <pc:docMk/>
          <pc:sldMk cId="3119857456" sldId="262"/>
        </pc:sldMkLst>
      </pc:sldChg>
      <pc:sldChg chg="new del">
        <pc:chgData name="PALANIAPPAN Devarajan" userId="0ccb0e75-6f62-4860-b5c8-e1d1cc272866" providerId="ADAL" clId="{6BFA7752-9EC0-471E-AC56-E890149C7F72}" dt="2023-12-07T07:37:38.469" v="175" actId="47"/>
        <pc:sldMkLst>
          <pc:docMk/>
          <pc:sldMk cId="837447810" sldId="26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3440000441" sldId="263"/>
        </pc:sldMkLst>
        <pc:spChg chg="add del">
          <ac:chgData name="PALANIAPPAN Devarajan" userId="0ccb0e75-6f62-4860-b5c8-e1d1cc272866" providerId="ADAL" clId="{6BFA7752-9EC0-471E-AC56-E890149C7F72}" dt="2023-12-08T10:48:30.278" v="844" actId="26606"/>
          <ac:spMkLst>
            <pc:docMk/>
            <pc:sldMk cId="3440000441" sldId="263"/>
            <ac:spMk id="8" creationId="{3DAD86CA-8235-409B-982B-5E7A033E2392}"/>
          </ac:spMkLst>
        </pc:spChg>
        <pc:spChg chg="add del">
          <ac:chgData name="PALANIAPPAN Devarajan" userId="0ccb0e75-6f62-4860-b5c8-e1d1cc272866" providerId="ADAL" clId="{6BFA7752-9EC0-471E-AC56-E890149C7F72}" dt="2023-12-08T10:48:30.278" v="844" actId="26606"/>
          <ac:spMkLst>
            <pc:docMk/>
            <pc:sldMk cId="3440000441" sldId="263"/>
            <ac:spMk id="10" creationId="{9F234FBA-3501-47B4-AE0C-AA4AFBC8F603}"/>
          </ac:spMkLst>
        </pc:spChg>
        <pc:spChg chg="add del">
          <ac:chgData name="PALANIAPPAN Devarajan" userId="0ccb0e75-6f62-4860-b5c8-e1d1cc272866" providerId="ADAL" clId="{6BFA7752-9EC0-471E-AC56-E890149C7F72}" dt="2023-12-08T10:48:30.278" v="844" actId="26606"/>
          <ac:spMkLst>
            <pc:docMk/>
            <pc:sldMk cId="3440000441" sldId="263"/>
            <ac:spMk id="12" creationId="{B5EF893B-0491-416E-9D33-BADE9600792A}"/>
          </ac:spMkLst>
        </pc:spChg>
        <pc:spChg chg="add del">
          <ac:chgData name="PALANIAPPAN Devarajan" userId="0ccb0e75-6f62-4860-b5c8-e1d1cc272866" providerId="ADAL" clId="{6BFA7752-9EC0-471E-AC56-E890149C7F72}" dt="2023-12-08T14:04:08.419" v="938" actId="26606"/>
          <ac:spMkLst>
            <pc:docMk/>
            <pc:sldMk cId="3440000441" sldId="263"/>
            <ac:spMk id="19" creationId="{3DAD86CA-8235-409B-982B-5E7A033E2392}"/>
          </ac:spMkLst>
        </pc:spChg>
        <pc:spChg chg="add del">
          <ac:chgData name="PALANIAPPAN Devarajan" userId="0ccb0e75-6f62-4860-b5c8-e1d1cc272866" providerId="ADAL" clId="{6BFA7752-9EC0-471E-AC56-E890149C7F72}" dt="2023-12-08T14:04:08.419" v="938" actId="26606"/>
          <ac:spMkLst>
            <pc:docMk/>
            <pc:sldMk cId="3440000441" sldId="263"/>
            <ac:spMk id="21" creationId="{9F234FBA-3501-47B4-AE0C-AA4AFBC8F603}"/>
          </ac:spMkLst>
        </pc:spChg>
        <pc:spChg chg="add del">
          <ac:chgData name="PALANIAPPAN Devarajan" userId="0ccb0e75-6f62-4860-b5c8-e1d1cc272866" providerId="ADAL" clId="{6BFA7752-9EC0-471E-AC56-E890149C7F72}" dt="2023-12-08T14:04:08.419" v="938" actId="26606"/>
          <ac:spMkLst>
            <pc:docMk/>
            <pc:sldMk cId="3440000441" sldId="263"/>
            <ac:spMk id="23" creationId="{B5EF893B-0491-416E-9D33-BADE9600792A}"/>
          </ac:spMkLst>
        </pc:spChg>
        <pc:spChg chg="add del">
          <ac:chgData name="PALANIAPPAN Devarajan" userId="0ccb0e75-6f62-4860-b5c8-e1d1cc272866" providerId="ADAL" clId="{6BFA7752-9EC0-471E-AC56-E890149C7F72}" dt="2023-12-21T10:26:26.861" v="3414"/>
          <ac:spMkLst>
            <pc:docMk/>
            <pc:sldMk cId="3440000441" sldId="263"/>
            <ac:spMk id="30" creationId="{F3060C83-F051-4F0E-ABAD-AA0DFC48B218}"/>
          </ac:spMkLst>
        </pc:spChg>
        <pc:spChg chg="add del">
          <ac:chgData name="PALANIAPPAN Devarajan" userId="0ccb0e75-6f62-4860-b5c8-e1d1cc272866" providerId="ADAL" clId="{6BFA7752-9EC0-471E-AC56-E890149C7F72}" dt="2023-12-21T10:26:26.861" v="3414"/>
          <ac:spMkLst>
            <pc:docMk/>
            <pc:sldMk cId="3440000441" sldId="263"/>
            <ac:spMk id="32" creationId="{83C98ABE-055B-441F-B07E-44F97F083C39}"/>
          </ac:spMkLst>
        </pc:spChg>
        <pc:spChg chg="add del">
          <ac:chgData name="PALANIAPPAN Devarajan" userId="0ccb0e75-6f62-4860-b5c8-e1d1cc272866" providerId="ADAL" clId="{6BFA7752-9EC0-471E-AC56-E890149C7F72}" dt="2023-12-21T10:26:26.861" v="3414"/>
          <ac:spMkLst>
            <pc:docMk/>
            <pc:sldMk cId="3440000441" sldId="263"/>
            <ac:spMk id="34" creationId="{29FDB030-9B49-4CED-8CCD-4D99382388AC}"/>
          </ac:spMkLst>
        </pc:spChg>
        <pc:spChg chg="add del">
          <ac:chgData name="PALANIAPPAN Devarajan" userId="0ccb0e75-6f62-4860-b5c8-e1d1cc272866" providerId="ADAL" clId="{6BFA7752-9EC0-471E-AC56-E890149C7F72}" dt="2023-12-21T10:26:26.861" v="3414"/>
          <ac:spMkLst>
            <pc:docMk/>
            <pc:sldMk cId="3440000441" sldId="263"/>
            <ac:spMk id="36" creationId="{3783CA14-24A1-485C-8B30-D6A5D87987AD}"/>
          </ac:spMkLst>
        </pc:spChg>
        <pc:spChg chg="add del">
          <ac:chgData name="PALANIAPPAN Devarajan" userId="0ccb0e75-6f62-4860-b5c8-e1d1cc272866" providerId="ADAL" clId="{6BFA7752-9EC0-471E-AC56-E890149C7F72}" dt="2023-12-21T10:26:26.861" v="3414"/>
          <ac:spMkLst>
            <pc:docMk/>
            <pc:sldMk cId="3440000441" sldId="263"/>
            <ac:spMk id="38" creationId="{9A97C86A-04D6-40F7-AE84-31AB43E6A846}"/>
          </ac:spMkLst>
        </pc:spChg>
        <pc:spChg chg="add del">
          <ac:chgData name="PALANIAPPAN Devarajan" userId="0ccb0e75-6f62-4860-b5c8-e1d1cc272866" providerId="ADAL" clId="{6BFA7752-9EC0-471E-AC56-E890149C7F72}" dt="2023-12-21T10:26:26.861" v="3414"/>
          <ac:spMkLst>
            <pc:docMk/>
            <pc:sldMk cId="3440000441" sldId="263"/>
            <ac:spMk id="40" creationId="{FF9F2414-84E8-453E-B1F3-389FDE8192D9}"/>
          </ac:spMkLst>
        </pc:spChg>
        <pc:spChg chg="add del">
          <ac:chgData name="PALANIAPPAN Devarajan" userId="0ccb0e75-6f62-4860-b5c8-e1d1cc272866" providerId="ADAL" clId="{6BFA7752-9EC0-471E-AC56-E890149C7F72}" dt="2023-12-21T10:26:26.861" v="3414"/>
          <ac:spMkLst>
            <pc:docMk/>
            <pc:sldMk cId="3440000441" sldId="263"/>
            <ac:spMk id="42" creationId="{3ECA69A1-7536-43AC-85EF-C7106179F5ED}"/>
          </ac:spMkLst>
        </pc:spChg>
        <pc:spChg chg="add del">
          <ac:chgData name="PALANIAPPAN Devarajan" userId="0ccb0e75-6f62-4860-b5c8-e1d1cc272866" providerId="ADAL" clId="{6BFA7752-9EC0-471E-AC56-E890149C7F72}" dt="2023-12-11T06:54:45.347" v="1749" actId="26606"/>
          <ac:spMkLst>
            <pc:docMk/>
            <pc:sldMk cId="3440000441" sldId="263"/>
            <ac:spMk id="47" creationId="{AB8C311F-7253-4AED-9701-7FC0708C41C7}"/>
          </ac:spMkLst>
        </pc:spChg>
        <pc:spChg chg="add del">
          <ac:chgData name="PALANIAPPAN Devarajan" userId="0ccb0e75-6f62-4860-b5c8-e1d1cc272866" providerId="ADAL" clId="{6BFA7752-9EC0-471E-AC56-E890149C7F72}" dt="2023-12-11T06:54:45.347" v="1749" actId="26606"/>
          <ac:spMkLst>
            <pc:docMk/>
            <pc:sldMk cId="3440000441" sldId="263"/>
            <ac:spMk id="49" creationId="{E2384209-CB15-4CDF-9D31-C44FD9A3F20D}"/>
          </ac:spMkLst>
        </pc:spChg>
        <pc:spChg chg="add del">
          <ac:chgData name="PALANIAPPAN Devarajan" userId="0ccb0e75-6f62-4860-b5c8-e1d1cc272866" providerId="ADAL" clId="{6BFA7752-9EC0-471E-AC56-E890149C7F72}" dt="2023-12-11T06:54:45.347" v="1749" actId="26606"/>
          <ac:spMkLst>
            <pc:docMk/>
            <pc:sldMk cId="3440000441" sldId="263"/>
            <ac:spMk id="51" creationId="{2633B3B5-CC90-43F0-8714-D31D1F3F0209}"/>
          </ac:spMkLst>
        </pc:spChg>
        <pc:spChg chg="add del">
          <ac:chgData name="PALANIAPPAN Devarajan" userId="0ccb0e75-6f62-4860-b5c8-e1d1cc272866" providerId="ADAL" clId="{6BFA7752-9EC0-471E-AC56-E890149C7F72}" dt="2023-12-11T06:54:45.347" v="1749" actId="26606"/>
          <ac:spMkLst>
            <pc:docMk/>
            <pc:sldMk cId="3440000441" sldId="263"/>
            <ac:spMk id="53" creationId="{A8D57A06-A426-446D-B02C-A2DC6B62E45E}"/>
          </ac:spMkLst>
        </pc:spChg>
        <pc:picChg chg="add del">
          <ac:chgData name="PALANIAPPAN Devarajan" userId="0ccb0e75-6f62-4860-b5c8-e1d1cc272866" providerId="ADAL" clId="{6BFA7752-9EC0-471E-AC56-E890149C7F72}" dt="2023-12-11T06:54:45.347" v="1749" actId="26606"/>
          <ac:picMkLst>
            <pc:docMk/>
            <pc:sldMk cId="3440000441" sldId="263"/>
            <ac:picMk id="3" creationId="{524BE2FC-8A95-53CA-CE7B-A55B9E63ED98}"/>
          </ac:picMkLst>
        </pc:picChg>
        <pc:picChg chg="add del mod replId">
          <ac:chgData name="PALANIAPPAN Devarajan" userId="0ccb0e75-6f62-4860-b5c8-e1d1cc272866" providerId="ADAL" clId="{6BFA7752-9EC0-471E-AC56-E890149C7F72}" dt="2023-12-11T06:54:45.347" v="1749" actId="26606"/>
          <ac:picMkLst>
            <pc:docMk/>
            <pc:sldMk cId="3440000441" sldId="263"/>
            <ac:picMk id="3" creationId="{C0BA9D03-2183-19B7-36C9-4F3A500AE6DC}"/>
          </ac:picMkLst>
        </pc:picChg>
        <pc:cxnChg chg="add del">
          <ac:chgData name="PALANIAPPAN Devarajan" userId="0ccb0e75-6f62-4860-b5c8-e1d1cc272866" providerId="ADAL" clId="{6BFA7752-9EC0-471E-AC56-E890149C7F72}" dt="2023-12-08T10:48:30.278" v="844" actId="26606"/>
          <ac:cxnSpMkLst>
            <pc:docMk/>
            <pc:sldMk cId="3440000441" sldId="263"/>
            <ac:cxnSpMk id="14" creationId="{469F4FF8-F8B0-4630-BA1B-0D8B324CD5FF}"/>
          </ac:cxnSpMkLst>
        </pc:cxnChg>
        <pc:cxnChg chg="add del">
          <ac:chgData name="PALANIAPPAN Devarajan" userId="0ccb0e75-6f62-4860-b5c8-e1d1cc272866" providerId="ADAL" clId="{6BFA7752-9EC0-471E-AC56-E890149C7F72}" dt="2023-12-08T14:04:08.419" v="938" actId="26606"/>
          <ac:cxnSpMkLst>
            <pc:docMk/>
            <pc:sldMk cId="3440000441" sldId="263"/>
            <ac:cxnSpMk id="25" creationId="{469F4FF8-F8B0-4630-BA1B-0D8B324CD5FF}"/>
          </ac:cxnSpMkLst>
        </pc:cxnChg>
      </pc:sldChg>
      <pc:sldChg chg="addSp delSp modSp new mod ord modTransition setBg modAnim setClrOvrMap delDesignElem">
        <pc:chgData name="PALANIAPPAN Devarajan" userId="0ccb0e75-6f62-4860-b5c8-e1d1cc272866" providerId="ADAL" clId="{6BFA7752-9EC0-471E-AC56-E890149C7F72}" dt="2023-12-21T10:26:26.861" v="3414"/>
        <pc:sldMkLst>
          <pc:docMk/>
          <pc:sldMk cId="466637426" sldId="264"/>
        </pc:sldMkLst>
        <pc:spChg chg="add del mod">
          <ac:chgData name="PALANIAPPAN Devarajan" userId="0ccb0e75-6f62-4860-b5c8-e1d1cc272866" providerId="ADAL" clId="{6BFA7752-9EC0-471E-AC56-E890149C7F72}" dt="2023-12-15T08:42:09.395" v="2097"/>
          <ac:spMkLst>
            <pc:docMk/>
            <pc:sldMk cId="466637426" sldId="264"/>
            <ac:spMk id="2" creationId="{458EA3C8-F73D-BA1E-4627-A4443C0B3D30}"/>
          </ac:spMkLst>
        </pc:spChg>
        <pc:spChg chg="add mod">
          <ac:chgData name="PALANIAPPAN Devarajan" userId="0ccb0e75-6f62-4860-b5c8-e1d1cc272866" providerId="ADAL" clId="{6BFA7752-9EC0-471E-AC56-E890149C7F72}" dt="2023-12-15T12:09:49.405" v="2164" actId="255"/>
          <ac:spMkLst>
            <pc:docMk/>
            <pc:sldMk cId="466637426" sldId="264"/>
            <ac:spMk id="3" creationId="{537B1A4D-5167-487F-44C3-774F90CE7D4D}"/>
          </ac:spMkLst>
        </pc:spChg>
        <pc:spChg chg="add del mod">
          <ac:chgData name="PALANIAPPAN Devarajan" userId="0ccb0e75-6f62-4860-b5c8-e1d1cc272866" providerId="ADAL" clId="{6BFA7752-9EC0-471E-AC56-E890149C7F72}" dt="2023-12-08T13:59:38.403" v="891" actId="26606"/>
          <ac:spMkLst>
            <pc:docMk/>
            <pc:sldMk cId="466637426" sldId="264"/>
            <ac:spMk id="5" creationId="{01F0398B-BAA6-950C-0125-E19251D84875}"/>
          </ac:spMkLst>
        </pc:spChg>
        <pc:spChg chg="add del">
          <ac:chgData name="PALANIAPPAN Devarajan" userId="0ccb0e75-6f62-4860-b5c8-e1d1cc272866" providerId="ADAL" clId="{6BFA7752-9EC0-471E-AC56-E890149C7F72}" dt="2023-12-11T04:07:48.420" v="1302" actId="26606"/>
          <ac:spMkLst>
            <pc:docMk/>
            <pc:sldMk cId="466637426" sldId="264"/>
            <ac:spMk id="6" creationId="{05264B4C-B1C6-2474-9818-375DE38A5091}"/>
          </ac:spMkLst>
        </pc:spChg>
        <pc:spChg chg="add del">
          <ac:chgData name="PALANIAPPAN Devarajan" userId="0ccb0e75-6f62-4860-b5c8-e1d1cc272866" providerId="ADAL" clId="{6BFA7752-9EC0-471E-AC56-E890149C7F72}" dt="2023-12-11T04:04:02.356" v="1241" actId="26606"/>
          <ac:spMkLst>
            <pc:docMk/>
            <pc:sldMk cId="466637426" sldId="264"/>
            <ac:spMk id="6" creationId="{0A608F42-6B01-C961-C2F3-6CAFA3FBA479}"/>
          </ac:spMkLst>
        </pc:spChg>
        <pc:spChg chg="add del">
          <ac:chgData name="PALANIAPPAN Devarajan" userId="0ccb0e75-6f62-4860-b5c8-e1d1cc272866" providerId="ADAL" clId="{6BFA7752-9EC0-471E-AC56-E890149C7F72}" dt="2023-12-11T04:06:45.952" v="1281" actId="26606"/>
          <ac:spMkLst>
            <pc:docMk/>
            <pc:sldMk cId="466637426" sldId="264"/>
            <ac:spMk id="6" creationId="{1423FB13-B6F2-AE1C-272D-41E349A7E1DB}"/>
          </ac:spMkLst>
        </pc:spChg>
        <pc:spChg chg="add del">
          <ac:chgData name="PALANIAPPAN Devarajan" userId="0ccb0e75-6f62-4860-b5c8-e1d1cc272866" providerId="ADAL" clId="{6BFA7752-9EC0-471E-AC56-E890149C7F72}" dt="2023-12-11T04:04:39.017" v="1244" actId="26606"/>
          <ac:spMkLst>
            <pc:docMk/>
            <pc:sldMk cId="466637426" sldId="264"/>
            <ac:spMk id="6" creationId="{2D20EDE2-4CD8-C2CA-5308-44A636AED2D7}"/>
          </ac:spMkLst>
        </pc:spChg>
        <pc:spChg chg="add del">
          <ac:chgData name="PALANIAPPAN Devarajan" userId="0ccb0e75-6f62-4860-b5c8-e1d1cc272866" providerId="ADAL" clId="{6BFA7752-9EC0-471E-AC56-E890149C7F72}" dt="2023-12-11T04:10:10.962" v="1323" actId="26606"/>
          <ac:spMkLst>
            <pc:docMk/>
            <pc:sldMk cId="466637426" sldId="264"/>
            <ac:spMk id="6" creationId="{2D478553-24A1-7A11-2D90-82500BA96CF4}"/>
          </ac:spMkLst>
        </pc:spChg>
        <pc:spChg chg="add del">
          <ac:chgData name="PALANIAPPAN Devarajan" userId="0ccb0e75-6f62-4860-b5c8-e1d1cc272866" providerId="ADAL" clId="{6BFA7752-9EC0-471E-AC56-E890149C7F72}" dt="2023-12-11T04:09:22.667" v="1308" actId="26606"/>
          <ac:spMkLst>
            <pc:docMk/>
            <pc:sldMk cId="466637426" sldId="264"/>
            <ac:spMk id="6" creationId="{2F607C00-23D8-7956-7CA7-FB754E59122E}"/>
          </ac:spMkLst>
        </pc:spChg>
        <pc:spChg chg="add del">
          <ac:chgData name="PALANIAPPAN Devarajan" userId="0ccb0e75-6f62-4860-b5c8-e1d1cc272866" providerId="ADAL" clId="{6BFA7752-9EC0-471E-AC56-E890149C7F72}" dt="2023-12-11T04:06:56.964" v="1287" actId="26606"/>
          <ac:spMkLst>
            <pc:docMk/>
            <pc:sldMk cId="466637426" sldId="264"/>
            <ac:spMk id="6" creationId="{5270F48A-158C-59EB-43A4-A1F756C53D02}"/>
          </ac:spMkLst>
        </pc:spChg>
        <pc:spChg chg="add del">
          <ac:chgData name="PALANIAPPAN Devarajan" userId="0ccb0e75-6f62-4860-b5c8-e1d1cc272866" providerId="ADAL" clId="{6BFA7752-9EC0-471E-AC56-E890149C7F72}" dt="2023-12-11T04:05:53.341" v="1270" actId="26606"/>
          <ac:spMkLst>
            <pc:docMk/>
            <pc:sldMk cId="466637426" sldId="264"/>
            <ac:spMk id="6" creationId="{541F1E9E-1B6A-BDC5-3B13-DA468DD75517}"/>
          </ac:spMkLst>
        </pc:spChg>
        <pc:spChg chg="add del">
          <ac:chgData name="PALANIAPPAN Devarajan" userId="0ccb0e75-6f62-4860-b5c8-e1d1cc272866" providerId="ADAL" clId="{6BFA7752-9EC0-471E-AC56-E890149C7F72}" dt="2023-12-11T04:05:13.249" v="1255" actId="26606"/>
          <ac:spMkLst>
            <pc:docMk/>
            <pc:sldMk cId="466637426" sldId="264"/>
            <ac:spMk id="6" creationId="{5671A3DA-DB95-F0EB-898D-49CC1D6E93C8}"/>
          </ac:spMkLst>
        </pc:spChg>
        <pc:spChg chg="add del">
          <ac:chgData name="PALANIAPPAN Devarajan" userId="0ccb0e75-6f62-4860-b5c8-e1d1cc272866" providerId="ADAL" clId="{6BFA7752-9EC0-471E-AC56-E890149C7F72}" dt="2023-12-11T04:10:44.319" v="1331" actId="26606"/>
          <ac:spMkLst>
            <pc:docMk/>
            <pc:sldMk cId="466637426" sldId="264"/>
            <ac:spMk id="6" creationId="{5DF056C7-DAAF-86C4-738A-53E493A2E3B5}"/>
          </ac:spMkLst>
        </pc:spChg>
        <pc:spChg chg="add del">
          <ac:chgData name="PALANIAPPAN Devarajan" userId="0ccb0e75-6f62-4860-b5c8-e1d1cc272866" providerId="ADAL" clId="{6BFA7752-9EC0-471E-AC56-E890149C7F72}" dt="2023-12-11T04:07:22.496" v="1296" actId="26606"/>
          <ac:spMkLst>
            <pc:docMk/>
            <pc:sldMk cId="466637426" sldId="264"/>
            <ac:spMk id="6" creationId="{6E279F86-5398-2ABC-210A-3305A7EDB52F}"/>
          </ac:spMkLst>
        </pc:spChg>
        <pc:spChg chg="add del">
          <ac:chgData name="PALANIAPPAN Devarajan" userId="0ccb0e75-6f62-4860-b5c8-e1d1cc272866" providerId="ADAL" clId="{6BFA7752-9EC0-471E-AC56-E890149C7F72}" dt="2023-12-11T04:05:26.540" v="1258" actId="26606"/>
          <ac:spMkLst>
            <pc:docMk/>
            <pc:sldMk cId="466637426" sldId="264"/>
            <ac:spMk id="6" creationId="{88AEBC27-4E8F-F606-4004-F3CA19066CF2}"/>
          </ac:spMkLst>
        </pc:spChg>
        <pc:spChg chg="add del">
          <ac:chgData name="PALANIAPPAN Devarajan" userId="0ccb0e75-6f62-4860-b5c8-e1d1cc272866" providerId="ADAL" clId="{6BFA7752-9EC0-471E-AC56-E890149C7F72}" dt="2023-12-11T04:07:30.110" v="1299" actId="26606"/>
          <ac:spMkLst>
            <pc:docMk/>
            <pc:sldMk cId="466637426" sldId="264"/>
            <ac:spMk id="6" creationId="{8D0A9B4C-B54D-8661-22F9-6C74D2E799FD}"/>
          </ac:spMkLst>
        </pc:spChg>
        <pc:spChg chg="add del">
          <ac:chgData name="PALANIAPPAN Devarajan" userId="0ccb0e75-6f62-4860-b5c8-e1d1cc272866" providerId="ADAL" clId="{6BFA7752-9EC0-471E-AC56-E890149C7F72}" dt="2023-12-11T04:24:15.793" v="1341" actId="26606"/>
          <ac:spMkLst>
            <pc:docMk/>
            <pc:sldMk cId="466637426" sldId="264"/>
            <ac:spMk id="6" creationId="{98711DAC-6D04-357F-6E3F-3AC39D479528}"/>
          </ac:spMkLst>
        </pc:spChg>
        <pc:spChg chg="add del">
          <ac:chgData name="PALANIAPPAN Devarajan" userId="0ccb0e75-6f62-4860-b5c8-e1d1cc272866" providerId="ADAL" clId="{6BFA7752-9EC0-471E-AC56-E890149C7F72}" dt="2023-12-11T04:05:48.299" v="1264" actId="26606"/>
          <ac:spMkLst>
            <pc:docMk/>
            <pc:sldMk cId="466637426" sldId="264"/>
            <ac:spMk id="6" creationId="{9AFB5CEC-0E64-A515-B332-C71CFF1242D8}"/>
          </ac:spMkLst>
        </pc:spChg>
        <pc:spChg chg="add del">
          <ac:chgData name="PALANIAPPAN Devarajan" userId="0ccb0e75-6f62-4860-b5c8-e1d1cc272866" providerId="ADAL" clId="{6BFA7752-9EC0-471E-AC56-E890149C7F72}" dt="2023-12-11T04:01:42.227" v="1229" actId="26606"/>
          <ac:spMkLst>
            <pc:docMk/>
            <pc:sldMk cId="466637426" sldId="264"/>
            <ac:spMk id="6" creationId="{9C5D5974-5850-00AC-F7DB-9480D07DE147}"/>
          </ac:spMkLst>
        </pc:spChg>
        <pc:spChg chg="add del">
          <ac:chgData name="PALANIAPPAN Devarajan" userId="0ccb0e75-6f62-4860-b5c8-e1d1cc272866" providerId="ADAL" clId="{6BFA7752-9EC0-471E-AC56-E890149C7F72}" dt="2023-12-11T04:07:02.912" v="1290" actId="26606"/>
          <ac:spMkLst>
            <pc:docMk/>
            <pc:sldMk cId="466637426" sldId="264"/>
            <ac:spMk id="6" creationId="{A12A77DD-451C-85C6-2397-4E7C9952006D}"/>
          </ac:spMkLst>
        </pc:spChg>
        <pc:spChg chg="add del">
          <ac:chgData name="PALANIAPPAN Devarajan" userId="0ccb0e75-6f62-4860-b5c8-e1d1cc272866" providerId="ADAL" clId="{6BFA7752-9EC0-471E-AC56-E890149C7F72}" dt="2023-12-11T04:05:42.949" v="1261" actId="26606"/>
          <ac:spMkLst>
            <pc:docMk/>
            <pc:sldMk cId="466637426" sldId="264"/>
            <ac:spMk id="6" creationId="{ACA8A057-45EF-235D-00E5-8E1428307D02}"/>
          </ac:spMkLst>
        </pc:spChg>
        <pc:spChg chg="add del">
          <ac:chgData name="PALANIAPPAN Devarajan" userId="0ccb0e75-6f62-4860-b5c8-e1d1cc272866" providerId="ADAL" clId="{6BFA7752-9EC0-471E-AC56-E890149C7F72}" dt="2023-12-11T04:09:57.522" v="1320" actId="26606"/>
          <ac:spMkLst>
            <pc:docMk/>
            <pc:sldMk cId="466637426" sldId="264"/>
            <ac:spMk id="6" creationId="{B8FDCE7A-8A96-DF99-5526-9ED194940901}"/>
          </ac:spMkLst>
        </pc:spChg>
        <pc:spChg chg="add del">
          <ac:chgData name="PALANIAPPAN Devarajan" userId="0ccb0e75-6f62-4860-b5c8-e1d1cc272866" providerId="ADAL" clId="{6BFA7752-9EC0-471E-AC56-E890149C7F72}" dt="2023-12-11T04:06:09.947" v="1273" actId="26606"/>
          <ac:spMkLst>
            <pc:docMk/>
            <pc:sldMk cId="466637426" sldId="264"/>
            <ac:spMk id="6" creationId="{CA73F641-B01D-9B4A-3E1F-F41681064909}"/>
          </ac:spMkLst>
        </pc:spChg>
        <pc:spChg chg="add del">
          <ac:chgData name="PALANIAPPAN Devarajan" userId="0ccb0e75-6f62-4860-b5c8-e1d1cc272866" providerId="ADAL" clId="{6BFA7752-9EC0-471E-AC56-E890149C7F72}" dt="2023-12-11T04:07:12.593" v="1293" actId="26606"/>
          <ac:spMkLst>
            <pc:docMk/>
            <pc:sldMk cId="466637426" sldId="264"/>
            <ac:spMk id="6" creationId="{D6296822-70F0-F3B7-E5E4-BD0B6D496FCB}"/>
          </ac:spMkLst>
        </pc:spChg>
        <pc:spChg chg="add del">
          <ac:chgData name="PALANIAPPAN Devarajan" userId="0ccb0e75-6f62-4860-b5c8-e1d1cc272866" providerId="ADAL" clId="{6BFA7752-9EC0-471E-AC56-E890149C7F72}" dt="2023-12-11T04:06:49.980" v="1284" actId="26606"/>
          <ac:spMkLst>
            <pc:docMk/>
            <pc:sldMk cId="466637426" sldId="264"/>
            <ac:spMk id="6" creationId="{ED13C370-6680-B572-140A-7DD23238E109}"/>
          </ac:spMkLst>
        </pc:spChg>
        <pc:spChg chg="add del">
          <ac:chgData name="PALANIAPPAN Devarajan" userId="0ccb0e75-6f62-4860-b5c8-e1d1cc272866" providerId="ADAL" clId="{6BFA7752-9EC0-471E-AC56-E890149C7F72}" dt="2023-12-11T04:05:51.959" v="1267" actId="26606"/>
          <ac:spMkLst>
            <pc:docMk/>
            <pc:sldMk cId="466637426" sldId="264"/>
            <ac:spMk id="6" creationId="{EEAACA09-E150-5260-9DAF-8ACC8D8D88BB}"/>
          </ac:spMkLst>
        </pc:spChg>
        <pc:spChg chg="add del mod replId">
          <ac:chgData name="PALANIAPPAN Devarajan" userId="0ccb0e75-6f62-4860-b5c8-e1d1cc272866" providerId="ADAL" clId="{6BFA7752-9EC0-471E-AC56-E890149C7F72}" dt="2023-12-15T12:10:49.674" v="2166" actId="115"/>
          <ac:spMkLst>
            <pc:docMk/>
            <pc:sldMk cId="466637426" sldId="264"/>
            <ac:spMk id="6" creationId="{F027EBC5-50C2-A9D1-1D55-23B00C383E3D}"/>
          </ac:spMkLst>
        </pc:spChg>
        <pc:spChg chg="add del">
          <ac:chgData name="PALANIAPPAN Devarajan" userId="0ccb0e75-6f62-4860-b5c8-e1d1cc272866" providerId="ADAL" clId="{6BFA7752-9EC0-471E-AC56-E890149C7F72}" dt="2023-12-11T04:10:31.273" v="1328" actId="26606"/>
          <ac:spMkLst>
            <pc:docMk/>
            <pc:sldMk cId="466637426" sldId="264"/>
            <ac:spMk id="6" creationId="{F547490A-6584-2BFF-C700-AA43A04065F4}"/>
          </ac:spMkLst>
        </pc:spChg>
        <pc:spChg chg="add del">
          <ac:chgData name="PALANIAPPAN Devarajan" userId="0ccb0e75-6f62-4860-b5c8-e1d1cc272866" providerId="ADAL" clId="{6BFA7752-9EC0-471E-AC56-E890149C7F72}" dt="2023-12-08T13:58:09.295" v="870" actId="26606"/>
          <ac:spMkLst>
            <pc:docMk/>
            <pc:sldMk cId="466637426" sldId="264"/>
            <ac:spMk id="10" creationId="{081EA652-8C6A-4E69-BEB9-170809474553}"/>
          </ac:spMkLst>
        </pc:spChg>
        <pc:spChg chg="add del">
          <ac:chgData name="PALANIAPPAN Devarajan" userId="0ccb0e75-6f62-4860-b5c8-e1d1cc272866" providerId="ADAL" clId="{6BFA7752-9EC0-471E-AC56-E890149C7F72}" dt="2023-12-08T13:58:05.899" v="868" actId="26606"/>
          <ac:spMkLst>
            <pc:docMk/>
            <pc:sldMk cId="466637426" sldId="264"/>
            <ac:spMk id="11" creationId="{BACC6370-2D7E-4714-9D71-7542949D7D5D}"/>
          </ac:spMkLst>
        </pc:spChg>
        <pc:spChg chg="add del">
          <ac:chgData name="PALANIAPPAN Devarajan" userId="0ccb0e75-6f62-4860-b5c8-e1d1cc272866" providerId="ADAL" clId="{6BFA7752-9EC0-471E-AC56-E890149C7F72}" dt="2023-12-08T13:58:09.295" v="870" actId="26606"/>
          <ac:spMkLst>
            <pc:docMk/>
            <pc:sldMk cId="466637426" sldId="264"/>
            <ac:spMk id="12" creationId="{5298780A-33B9-4EA2-8F67-DE68AD62841B}"/>
          </ac:spMkLst>
        </pc:spChg>
        <pc:spChg chg="add del">
          <ac:chgData name="PALANIAPPAN Devarajan" userId="0ccb0e75-6f62-4860-b5c8-e1d1cc272866" providerId="ADAL" clId="{6BFA7752-9EC0-471E-AC56-E890149C7F72}" dt="2023-12-08T13:58:05.899" v="868" actId="26606"/>
          <ac:spMkLst>
            <pc:docMk/>
            <pc:sldMk cId="466637426" sldId="264"/>
            <ac:spMk id="13" creationId="{F68B3F68-107C-434F-AA38-110D5EA91B85}"/>
          </ac:spMkLst>
        </pc:spChg>
        <pc:spChg chg="add del">
          <ac:chgData name="PALANIAPPAN Devarajan" userId="0ccb0e75-6f62-4860-b5c8-e1d1cc272866" providerId="ADAL" clId="{6BFA7752-9EC0-471E-AC56-E890149C7F72}" dt="2023-12-08T13:58:09.295" v="870" actId="26606"/>
          <ac:spMkLst>
            <pc:docMk/>
            <pc:sldMk cId="466637426" sldId="264"/>
            <ac:spMk id="14" creationId="{7F488E8B-4E1E-4402-8935-D4E6C02615C7}"/>
          </ac:spMkLst>
        </pc:spChg>
        <pc:spChg chg="add del">
          <ac:chgData name="PALANIAPPAN Devarajan" userId="0ccb0e75-6f62-4860-b5c8-e1d1cc272866" providerId="ADAL" clId="{6BFA7752-9EC0-471E-AC56-E890149C7F72}" dt="2023-12-08T13:58:05.899" v="868" actId="26606"/>
          <ac:spMkLst>
            <pc:docMk/>
            <pc:sldMk cId="466637426" sldId="264"/>
            <ac:spMk id="15" creationId="{AAD0DBB9-1A4B-4391-81D4-CB19F9AB918A}"/>
          </ac:spMkLst>
        </pc:spChg>
        <pc:spChg chg="add del">
          <ac:chgData name="PALANIAPPAN Devarajan" userId="0ccb0e75-6f62-4860-b5c8-e1d1cc272866" providerId="ADAL" clId="{6BFA7752-9EC0-471E-AC56-E890149C7F72}" dt="2023-12-08T13:58:05.899" v="868" actId="26606"/>
          <ac:spMkLst>
            <pc:docMk/>
            <pc:sldMk cId="466637426" sldId="264"/>
            <ac:spMk id="17" creationId="{063BBA22-50EA-4C4D-BE05-F1CE4E63AA56}"/>
          </ac:spMkLst>
        </pc:spChg>
        <pc:spChg chg="add del">
          <ac:chgData name="PALANIAPPAN Devarajan" userId="0ccb0e75-6f62-4860-b5c8-e1d1cc272866" providerId="ADAL" clId="{6BFA7752-9EC0-471E-AC56-E890149C7F72}" dt="2023-12-08T13:58:09.295" v="870" actId="26606"/>
          <ac:spMkLst>
            <pc:docMk/>
            <pc:sldMk cId="466637426" sldId="264"/>
            <ac:spMk id="19" creationId="{01F0398B-BAA6-950C-0125-E19251D84875}"/>
          </ac:spMkLst>
        </pc:spChg>
        <pc:spChg chg="add del">
          <ac:chgData name="PALANIAPPAN Devarajan" userId="0ccb0e75-6f62-4860-b5c8-e1d1cc272866" providerId="ADAL" clId="{6BFA7752-9EC0-471E-AC56-E890149C7F72}" dt="2023-12-08T13:58:23.086" v="872" actId="26606"/>
          <ac:spMkLst>
            <pc:docMk/>
            <pc:sldMk cId="466637426" sldId="264"/>
            <ac:spMk id="21" creationId="{16AC3602-3348-4F31-9E43-076B03514ECB}"/>
          </ac:spMkLst>
        </pc:spChg>
        <pc:spChg chg="add del">
          <ac:chgData name="PALANIAPPAN Devarajan" userId="0ccb0e75-6f62-4860-b5c8-e1d1cc272866" providerId="ADAL" clId="{6BFA7752-9EC0-471E-AC56-E890149C7F72}" dt="2023-12-08T13:58:23.086" v="872" actId="26606"/>
          <ac:spMkLst>
            <pc:docMk/>
            <pc:sldMk cId="466637426" sldId="264"/>
            <ac:spMk id="22" creationId="{394094B0-A6C9-44BE-9042-66EF0612F625}"/>
          </ac:spMkLst>
        </pc:spChg>
        <pc:spChg chg="add del">
          <ac:chgData name="PALANIAPPAN Devarajan" userId="0ccb0e75-6f62-4860-b5c8-e1d1cc272866" providerId="ADAL" clId="{6BFA7752-9EC0-471E-AC56-E890149C7F72}" dt="2023-12-08T13:58:23.086" v="872" actId="26606"/>
          <ac:spMkLst>
            <pc:docMk/>
            <pc:sldMk cId="466637426" sldId="264"/>
            <ac:spMk id="23" creationId="{64C2CA96-0B16-4AA7-B340-33044D238597}"/>
          </ac:spMkLst>
        </pc:spChg>
        <pc:spChg chg="add del">
          <ac:chgData name="PALANIAPPAN Devarajan" userId="0ccb0e75-6f62-4860-b5c8-e1d1cc272866" providerId="ADAL" clId="{6BFA7752-9EC0-471E-AC56-E890149C7F72}" dt="2023-12-08T13:58:23.086" v="872" actId="26606"/>
          <ac:spMkLst>
            <pc:docMk/>
            <pc:sldMk cId="466637426" sldId="264"/>
            <ac:spMk id="24" creationId="{1D50D7A8-F1D5-4306-8A9B-DD7A73EB8BCE}"/>
          </ac:spMkLst>
        </pc:spChg>
        <pc:spChg chg="add del">
          <ac:chgData name="PALANIAPPAN Devarajan" userId="0ccb0e75-6f62-4860-b5c8-e1d1cc272866" providerId="ADAL" clId="{6BFA7752-9EC0-471E-AC56-E890149C7F72}" dt="2023-12-08T13:58:26.205" v="874" actId="26606"/>
          <ac:spMkLst>
            <pc:docMk/>
            <pc:sldMk cId="466637426" sldId="264"/>
            <ac:spMk id="27" creationId="{EDDBB197-D710-4A4F-A9CA-FD2177498BE8}"/>
          </ac:spMkLst>
        </pc:spChg>
        <pc:spChg chg="add del">
          <ac:chgData name="PALANIAPPAN Devarajan" userId="0ccb0e75-6f62-4860-b5c8-e1d1cc272866" providerId="ADAL" clId="{6BFA7752-9EC0-471E-AC56-E890149C7F72}" dt="2023-12-08T13:58:26.205" v="874" actId="26606"/>
          <ac:spMkLst>
            <pc:docMk/>
            <pc:sldMk cId="466637426" sldId="264"/>
            <ac:spMk id="28" creationId="{975D1CFA-2CDB-4B64-BD9F-85744E8DA12F}"/>
          </ac:spMkLst>
        </pc:spChg>
        <pc:spChg chg="add del">
          <ac:chgData name="PALANIAPPAN Devarajan" userId="0ccb0e75-6f62-4860-b5c8-e1d1cc272866" providerId="ADAL" clId="{6BFA7752-9EC0-471E-AC56-E890149C7F72}" dt="2023-12-08T13:58:26.205" v="874" actId="26606"/>
          <ac:spMkLst>
            <pc:docMk/>
            <pc:sldMk cId="466637426" sldId="264"/>
            <ac:spMk id="29" creationId="{01F0398B-BAA6-950C-0125-E19251D84875}"/>
          </ac:spMkLst>
        </pc:spChg>
        <pc:spChg chg="add del mod ord">
          <ac:chgData name="PALANIAPPAN Devarajan" userId="0ccb0e75-6f62-4860-b5c8-e1d1cc272866" providerId="ADAL" clId="{6BFA7752-9EC0-471E-AC56-E890149C7F72}" dt="2023-12-08T14:06:52.387" v="973" actId="26606"/>
          <ac:spMkLst>
            <pc:docMk/>
            <pc:sldMk cId="466637426" sldId="264"/>
            <ac:spMk id="35" creationId="{01F0398B-BAA6-950C-0125-E19251D84875}"/>
          </ac:spMkLst>
        </pc:spChg>
        <pc:spChg chg="add del">
          <ac:chgData name="PALANIAPPAN Devarajan" userId="0ccb0e75-6f62-4860-b5c8-e1d1cc272866" providerId="ADAL" clId="{6BFA7752-9EC0-471E-AC56-E890149C7F72}" dt="2023-12-08T13:58:45.527" v="878" actId="26606"/>
          <ac:spMkLst>
            <pc:docMk/>
            <pc:sldMk cId="466637426" sldId="264"/>
            <ac:spMk id="36" creationId="{35DB3719-6FDC-4E5D-891D-FF40B7300F64}"/>
          </ac:spMkLst>
        </pc:spChg>
        <pc:spChg chg="add del">
          <ac:chgData name="PALANIAPPAN Devarajan" userId="0ccb0e75-6f62-4860-b5c8-e1d1cc272866" providerId="ADAL" clId="{6BFA7752-9EC0-471E-AC56-E890149C7F72}" dt="2023-12-08T13:58:45.527" v="878" actId="26606"/>
          <ac:spMkLst>
            <pc:docMk/>
            <pc:sldMk cId="466637426" sldId="264"/>
            <ac:spMk id="37" creationId="{E0CBAC23-2E3F-4A90-BA59-F8299F6A5439}"/>
          </ac:spMkLst>
        </pc:spChg>
        <pc:spChg chg="add del">
          <ac:chgData name="PALANIAPPAN Devarajan" userId="0ccb0e75-6f62-4860-b5c8-e1d1cc272866" providerId="ADAL" clId="{6BFA7752-9EC0-471E-AC56-E890149C7F72}" dt="2023-12-08T14:05:31.663" v="951" actId="26606"/>
          <ac:spMkLst>
            <pc:docMk/>
            <pc:sldMk cId="466637426" sldId="264"/>
            <ac:spMk id="40" creationId="{A2679492-7988-4050-9056-542444452411}"/>
          </ac:spMkLst>
        </pc:spChg>
        <pc:spChg chg="add del">
          <ac:chgData name="PALANIAPPAN Devarajan" userId="0ccb0e75-6f62-4860-b5c8-e1d1cc272866" providerId="ADAL" clId="{6BFA7752-9EC0-471E-AC56-E890149C7F72}" dt="2023-12-08T14:05:31.663" v="951" actId="26606"/>
          <ac:spMkLst>
            <pc:docMk/>
            <pc:sldMk cId="466637426" sldId="264"/>
            <ac:spMk id="42" creationId="{B091B163-7D61-4891-ABCF-5C13D9C418D0}"/>
          </ac:spMkLst>
        </pc:spChg>
        <pc:spChg chg="add del">
          <ac:chgData name="PALANIAPPAN Devarajan" userId="0ccb0e75-6f62-4860-b5c8-e1d1cc272866" providerId="ADAL" clId="{6BFA7752-9EC0-471E-AC56-E890149C7F72}" dt="2023-12-08T14:05:37.583" v="954" actId="26606"/>
          <ac:spMkLst>
            <pc:docMk/>
            <pc:sldMk cId="466637426" sldId="264"/>
            <ac:spMk id="46" creationId="{9D25F302-27C5-414F-97F8-6EA0A6C028BA}"/>
          </ac:spMkLst>
        </pc:spChg>
        <pc:spChg chg="add del">
          <ac:chgData name="PALANIAPPAN Devarajan" userId="0ccb0e75-6f62-4860-b5c8-e1d1cc272866" providerId="ADAL" clId="{6BFA7752-9EC0-471E-AC56-E890149C7F72}" dt="2023-12-08T14:05:37.583" v="954" actId="26606"/>
          <ac:spMkLst>
            <pc:docMk/>
            <pc:sldMk cId="466637426" sldId="264"/>
            <ac:spMk id="47" creationId="{830A36F8-48C2-4842-A87B-8CE8DF4E7FD2}"/>
          </ac:spMkLst>
        </pc:spChg>
        <pc:spChg chg="add del">
          <ac:chgData name="PALANIAPPAN Devarajan" userId="0ccb0e75-6f62-4860-b5c8-e1d1cc272866" providerId="ADAL" clId="{6BFA7752-9EC0-471E-AC56-E890149C7F72}" dt="2023-12-08T14:05:37.583" v="954" actId="26606"/>
          <ac:spMkLst>
            <pc:docMk/>
            <pc:sldMk cId="466637426" sldId="264"/>
            <ac:spMk id="48" creationId="{7F488E8B-4E1E-4402-8935-D4E6C02615C7}"/>
          </ac:spMkLst>
        </pc:spChg>
        <pc:spChg chg="add del">
          <ac:chgData name="PALANIAPPAN Devarajan" userId="0ccb0e75-6f62-4860-b5c8-e1d1cc272866" providerId="ADAL" clId="{6BFA7752-9EC0-471E-AC56-E890149C7F72}" dt="2023-12-08T14:05:47.255" v="956" actId="26606"/>
          <ac:spMkLst>
            <pc:docMk/>
            <pc:sldMk cId="466637426" sldId="264"/>
            <ac:spMk id="50" creationId="{B210AC1D-4063-4C6E-9528-FA9C4C0C18E6}"/>
          </ac:spMkLst>
        </pc:spChg>
        <pc:spChg chg="add del">
          <ac:chgData name="PALANIAPPAN Devarajan" userId="0ccb0e75-6f62-4860-b5c8-e1d1cc272866" providerId="ADAL" clId="{6BFA7752-9EC0-471E-AC56-E890149C7F72}" dt="2023-12-08T14:05:47.255" v="956" actId="26606"/>
          <ac:spMkLst>
            <pc:docMk/>
            <pc:sldMk cId="466637426" sldId="264"/>
            <ac:spMk id="51" creationId="{02F8C595-E68C-4306-AED8-DC7826A0A506}"/>
          </ac:spMkLst>
        </pc:spChg>
        <pc:spChg chg="add del">
          <ac:chgData name="PALANIAPPAN Devarajan" userId="0ccb0e75-6f62-4860-b5c8-e1d1cc272866" providerId="ADAL" clId="{6BFA7752-9EC0-471E-AC56-E890149C7F72}" dt="2023-12-08T14:06:52.387" v="973" actId="26606"/>
          <ac:spMkLst>
            <pc:docMk/>
            <pc:sldMk cId="466637426" sldId="264"/>
            <ac:spMk id="53" creationId="{79BB35BC-D5C2-4C8B-A22A-A71E6191913B}"/>
          </ac:spMkLst>
        </pc:spChg>
        <pc:spChg chg="add del">
          <ac:chgData name="PALANIAPPAN Devarajan" userId="0ccb0e75-6f62-4860-b5c8-e1d1cc272866" providerId="ADAL" clId="{6BFA7752-9EC0-471E-AC56-E890149C7F72}" dt="2023-12-08T14:06:24.003" v="963" actId="26606"/>
          <ac:spMkLst>
            <pc:docMk/>
            <pc:sldMk cId="466637426" sldId="264"/>
            <ac:spMk id="58" creationId="{D009D6D5-DAC2-4A8B-A17A-E206B9012D09}"/>
          </ac:spMkLst>
        </pc:spChg>
        <pc:spChg chg="add del">
          <ac:chgData name="PALANIAPPAN Devarajan" userId="0ccb0e75-6f62-4860-b5c8-e1d1cc272866" providerId="ADAL" clId="{6BFA7752-9EC0-471E-AC56-E890149C7F72}" dt="2023-12-08T14:06:27.240" v="966" actId="26606"/>
          <ac:spMkLst>
            <pc:docMk/>
            <pc:sldMk cId="466637426" sldId="264"/>
            <ac:spMk id="60" creationId="{79BB35BC-D5C2-4C8B-A22A-A71E6191913B}"/>
          </ac:spMkLst>
        </pc:spChg>
        <pc:spChg chg="add del">
          <ac:chgData name="PALANIAPPAN Devarajan" userId="0ccb0e75-6f62-4860-b5c8-e1d1cc272866" providerId="ADAL" clId="{6BFA7752-9EC0-471E-AC56-E890149C7F72}" dt="2023-12-08T14:06:34.250" v="968" actId="26606"/>
          <ac:spMkLst>
            <pc:docMk/>
            <pc:sldMk cId="466637426" sldId="264"/>
            <ac:spMk id="62" creationId="{51C89C42-AF83-451A-81EA-4728447557EF}"/>
          </ac:spMkLst>
        </pc:spChg>
        <pc:spChg chg="add del">
          <ac:chgData name="PALANIAPPAN Devarajan" userId="0ccb0e75-6f62-4860-b5c8-e1d1cc272866" providerId="ADAL" clId="{6BFA7752-9EC0-471E-AC56-E890149C7F72}" dt="2023-12-08T14:06:34.250" v="968" actId="26606"/>
          <ac:spMkLst>
            <pc:docMk/>
            <pc:sldMk cId="466637426" sldId="264"/>
            <ac:spMk id="63" creationId="{9D25F302-27C5-414F-97F8-6EA0A6C028BA}"/>
          </ac:spMkLst>
        </pc:spChg>
        <pc:spChg chg="add del">
          <ac:chgData name="PALANIAPPAN Devarajan" userId="0ccb0e75-6f62-4860-b5c8-e1d1cc272866" providerId="ADAL" clId="{6BFA7752-9EC0-471E-AC56-E890149C7F72}" dt="2023-12-08T14:06:34.250" v="968" actId="26606"/>
          <ac:spMkLst>
            <pc:docMk/>
            <pc:sldMk cId="466637426" sldId="264"/>
            <ac:spMk id="64" creationId="{830A36F8-48C2-4842-A87B-8CE8DF4E7FD2}"/>
          </ac:spMkLst>
        </pc:spChg>
        <pc:spChg chg="add del">
          <ac:chgData name="PALANIAPPAN Devarajan" userId="0ccb0e75-6f62-4860-b5c8-e1d1cc272866" providerId="ADAL" clId="{6BFA7752-9EC0-471E-AC56-E890149C7F72}" dt="2023-12-08T14:06:42.853" v="970" actId="26606"/>
          <ac:spMkLst>
            <pc:docMk/>
            <pc:sldMk cId="466637426" sldId="264"/>
            <ac:spMk id="66" creationId="{79BB35BC-D5C2-4C8B-A22A-A71E6191913B}"/>
          </ac:spMkLst>
        </pc:spChg>
        <pc:spChg chg="add del">
          <ac:chgData name="PALANIAPPAN Devarajan" userId="0ccb0e75-6f62-4860-b5c8-e1d1cc272866" providerId="ADAL" clId="{6BFA7752-9EC0-471E-AC56-E890149C7F72}" dt="2023-12-08T14:06:52.372" v="972" actId="26606"/>
          <ac:spMkLst>
            <pc:docMk/>
            <pc:sldMk cId="466637426" sldId="264"/>
            <ac:spMk id="68" creationId="{79BB35BC-D5C2-4C8B-A22A-A71E6191913B}"/>
          </ac:spMkLst>
        </pc:spChg>
        <pc:spChg chg="add del">
          <ac:chgData name="PALANIAPPAN Devarajan" userId="0ccb0e75-6f62-4860-b5c8-e1d1cc272866" providerId="ADAL" clId="{6BFA7752-9EC0-471E-AC56-E890149C7F72}" dt="2023-12-11T04:04:51.087" v="1251" actId="26606"/>
          <ac:spMkLst>
            <pc:docMk/>
            <pc:sldMk cId="466637426" sldId="264"/>
            <ac:spMk id="71" creationId="{79BB35BC-D5C2-4C8B-A22A-A71E6191913B}"/>
          </ac:spMkLst>
        </pc:spChg>
        <pc:spChg chg="add del">
          <ac:chgData name="PALANIAPPAN Devarajan" userId="0ccb0e75-6f62-4860-b5c8-e1d1cc272866" providerId="ADAL" clId="{6BFA7752-9EC0-471E-AC56-E890149C7F72}" dt="2023-12-11T04:04:52.660" v="1252" actId="26606"/>
          <ac:spMkLst>
            <pc:docMk/>
            <pc:sldMk cId="466637426" sldId="264"/>
            <ac:spMk id="74" creationId="{79BB35BC-D5C2-4C8B-A22A-A71E6191913B}"/>
          </ac:spMkLst>
        </pc:spChg>
        <pc:spChg chg="add del mod ord replId">
          <ac:chgData name="PALANIAPPAN Devarajan" userId="0ccb0e75-6f62-4860-b5c8-e1d1cc272866" providerId="ADAL" clId="{6BFA7752-9EC0-471E-AC56-E890149C7F72}" dt="2023-12-11T04:04:51.087" v="1251" actId="26606"/>
          <ac:spMkLst>
            <pc:docMk/>
            <pc:sldMk cId="466637426" sldId="264"/>
            <ac:spMk id="75" creationId="{D28BB318-00D2-5A2E-C6E2-C89235352795}"/>
          </ac:spMkLst>
        </pc:spChg>
        <pc:spChg chg="add del">
          <ac:chgData name="PALANIAPPAN Devarajan" userId="0ccb0e75-6f62-4860-b5c8-e1d1cc272866" providerId="ADAL" clId="{6BFA7752-9EC0-471E-AC56-E890149C7F72}" dt="2023-12-11T04:02:06.485" v="1232" actId="26606"/>
          <ac:spMkLst>
            <pc:docMk/>
            <pc:sldMk cId="466637426" sldId="264"/>
            <ac:spMk id="77" creationId="{79BB35BC-D5C2-4C8B-A22A-A71E6191913B}"/>
          </ac:spMkLst>
        </pc:spChg>
        <pc:spChg chg="add del">
          <ac:chgData name="PALANIAPPAN Devarajan" userId="0ccb0e75-6f62-4860-b5c8-e1d1cc272866" providerId="ADAL" clId="{6BFA7752-9EC0-471E-AC56-E890149C7F72}" dt="2023-12-11T04:04:02.356" v="1241" actId="26606"/>
          <ac:spMkLst>
            <pc:docMk/>
            <pc:sldMk cId="466637426" sldId="264"/>
            <ac:spMk id="79" creationId="{B50AB553-2A96-4A92-96F2-93548E096954}"/>
          </ac:spMkLst>
        </pc:spChg>
        <pc:spChg chg="add del">
          <ac:chgData name="PALANIAPPAN Devarajan" userId="0ccb0e75-6f62-4860-b5c8-e1d1cc272866" providerId="ADAL" clId="{6BFA7752-9EC0-471E-AC56-E890149C7F72}" dt="2023-12-11T04:05:13.249" v="1255" actId="26606"/>
          <ac:spMkLst>
            <pc:docMk/>
            <pc:sldMk cId="466637426" sldId="264"/>
            <ac:spMk id="82" creationId="{01A3B49D-D298-3B9F-15FC-481744D32276}"/>
          </ac:spMkLst>
        </pc:spChg>
        <pc:spChg chg="add del mod replId">
          <ac:chgData name="PALANIAPPAN Devarajan" userId="0ccb0e75-6f62-4860-b5c8-e1d1cc272866" providerId="ADAL" clId="{6BFA7752-9EC0-471E-AC56-E890149C7F72}" dt="2023-12-11T04:06:09.979" v="1275" actId="26606"/>
          <ac:spMkLst>
            <pc:docMk/>
            <pc:sldMk cId="466637426" sldId="264"/>
            <ac:spMk id="82" creationId="{4613B4A9-1C7C-4729-A016-AB42D3979460}"/>
          </ac:spMkLst>
        </pc:spChg>
        <pc:spChg chg="add del mod replId">
          <ac:chgData name="PALANIAPPAN Devarajan" userId="0ccb0e75-6f62-4860-b5c8-e1d1cc272866" providerId="ADAL" clId="{6BFA7752-9EC0-471E-AC56-E890149C7F72}" dt="2023-12-11T04:04:52.660" v="1252" actId="26606"/>
          <ac:spMkLst>
            <pc:docMk/>
            <pc:sldMk cId="466637426" sldId="264"/>
            <ac:spMk id="83" creationId="{E3B572D2-5E1F-5119-05B0-DC5066EC1252}"/>
          </ac:spMkLst>
        </pc:spChg>
        <pc:spChg chg="add del">
          <ac:chgData name="PALANIAPPAN Devarajan" userId="0ccb0e75-6f62-4860-b5c8-e1d1cc272866" providerId="ADAL" clId="{6BFA7752-9EC0-471E-AC56-E890149C7F72}" dt="2023-12-11T04:05:26.540" v="1258" actId="26606"/>
          <ac:spMkLst>
            <pc:docMk/>
            <pc:sldMk cId="466637426" sldId="264"/>
            <ac:spMk id="87" creationId="{42A4FC2C-047E-45A5-965D-8E1E3BF09BC6}"/>
          </ac:spMkLst>
        </pc:spChg>
        <pc:spChg chg="add del">
          <ac:chgData name="PALANIAPPAN Devarajan" userId="0ccb0e75-6f62-4860-b5c8-e1d1cc272866" providerId="ADAL" clId="{6BFA7752-9EC0-471E-AC56-E890149C7F72}" dt="2023-12-11T04:05:42.949" v="1261" actId="26606"/>
          <ac:spMkLst>
            <pc:docMk/>
            <pc:sldMk cId="466637426" sldId="264"/>
            <ac:spMk id="89" creationId="{D009D6D5-DAC2-4A8B-A17A-E206B9012D09}"/>
          </ac:spMkLst>
        </pc:spChg>
        <pc:spChg chg="add del">
          <ac:chgData name="PALANIAPPAN Devarajan" userId="0ccb0e75-6f62-4860-b5c8-e1d1cc272866" providerId="ADAL" clId="{6BFA7752-9EC0-471E-AC56-E890149C7F72}" dt="2023-12-11T04:05:51.959" v="1267" actId="26606"/>
          <ac:spMkLst>
            <pc:docMk/>
            <pc:sldMk cId="466637426" sldId="264"/>
            <ac:spMk id="91" creationId="{2633B3B5-CC90-43F0-8714-D31D1F3F0209}"/>
          </ac:spMkLst>
        </pc:spChg>
        <pc:spChg chg="add del">
          <ac:chgData name="PALANIAPPAN Devarajan" userId="0ccb0e75-6f62-4860-b5c8-e1d1cc272866" providerId="ADAL" clId="{6BFA7752-9EC0-471E-AC56-E890149C7F72}" dt="2023-12-11T04:05:48.299" v="1264" actId="26606"/>
          <ac:spMkLst>
            <pc:docMk/>
            <pc:sldMk cId="466637426" sldId="264"/>
            <ac:spMk id="93" creationId="{D1D34770-47A8-402C-AF23-2B653F2D88C1}"/>
          </ac:spMkLst>
        </pc:spChg>
        <pc:spChg chg="add del">
          <ac:chgData name="PALANIAPPAN Devarajan" userId="0ccb0e75-6f62-4860-b5c8-e1d1cc272866" providerId="ADAL" clId="{6BFA7752-9EC0-471E-AC56-E890149C7F72}" dt="2023-12-11T04:05:51.959" v="1267" actId="26606"/>
          <ac:spMkLst>
            <pc:docMk/>
            <pc:sldMk cId="466637426" sldId="264"/>
            <ac:spMk id="97" creationId="{AB8C311F-7253-4AED-9701-7FC0708C41C7}"/>
          </ac:spMkLst>
        </pc:spChg>
        <pc:spChg chg="add del">
          <ac:chgData name="PALANIAPPAN Devarajan" userId="0ccb0e75-6f62-4860-b5c8-e1d1cc272866" providerId="ADAL" clId="{6BFA7752-9EC0-471E-AC56-E890149C7F72}" dt="2023-12-11T04:05:51.959" v="1267" actId="26606"/>
          <ac:spMkLst>
            <pc:docMk/>
            <pc:sldMk cId="466637426" sldId="264"/>
            <ac:spMk id="98" creationId="{E2384209-CB15-4CDF-9D31-C44FD9A3F20D}"/>
          </ac:spMkLst>
        </pc:spChg>
        <pc:spChg chg="add del">
          <ac:chgData name="PALANIAPPAN Devarajan" userId="0ccb0e75-6f62-4860-b5c8-e1d1cc272866" providerId="ADAL" clId="{6BFA7752-9EC0-471E-AC56-E890149C7F72}" dt="2023-12-11T04:05:51.959" v="1267" actId="26606"/>
          <ac:spMkLst>
            <pc:docMk/>
            <pc:sldMk cId="466637426" sldId="264"/>
            <ac:spMk id="99" creationId="{A8D57A06-A426-446D-B02C-A2DC6B62E45E}"/>
          </ac:spMkLst>
        </pc:spChg>
        <pc:spChg chg="add del">
          <ac:chgData name="PALANIAPPAN Devarajan" userId="0ccb0e75-6f62-4860-b5c8-e1d1cc272866" providerId="ADAL" clId="{6BFA7752-9EC0-471E-AC56-E890149C7F72}" dt="2023-12-11T04:06:09.947" v="1273" actId="26606"/>
          <ac:spMkLst>
            <pc:docMk/>
            <pc:sldMk cId="466637426" sldId="264"/>
            <ac:spMk id="108" creationId="{E2BA2BD9-7B54-4190-8F06-3EF3658A0020}"/>
          </ac:spMkLst>
        </pc:spChg>
        <pc:spChg chg="add del">
          <ac:chgData name="PALANIAPPAN Devarajan" userId="0ccb0e75-6f62-4860-b5c8-e1d1cc272866" providerId="ADAL" clId="{6BFA7752-9EC0-471E-AC56-E890149C7F72}" dt="2023-12-11T04:10:10.995" v="1325" actId="26606"/>
          <ac:spMkLst>
            <pc:docMk/>
            <pc:sldMk cId="466637426" sldId="264"/>
            <ac:spMk id="112" creationId="{B50AB553-2A96-4A92-96F2-93548E096954}"/>
          </ac:spMkLst>
        </pc:spChg>
        <pc:spChg chg="add del mod replId">
          <ac:chgData name="PALANIAPPAN Devarajan" userId="0ccb0e75-6f62-4860-b5c8-e1d1cc272866" providerId="ADAL" clId="{6BFA7752-9EC0-471E-AC56-E890149C7F72}" dt="2023-12-11T04:06:09.979" v="1275" actId="26606"/>
          <ac:spMkLst>
            <pc:docMk/>
            <pc:sldMk cId="466637426" sldId="264"/>
            <ac:spMk id="114" creationId="{669F7F39-E468-B170-7A04-783FAEADAE7A}"/>
          </ac:spMkLst>
        </pc:spChg>
        <pc:spChg chg="add del">
          <ac:chgData name="PALANIAPPAN Devarajan" userId="0ccb0e75-6f62-4860-b5c8-e1d1cc272866" providerId="ADAL" clId="{6BFA7752-9EC0-471E-AC56-E890149C7F72}" dt="2023-12-11T04:09:22.667" v="1308" actId="26606"/>
          <ac:spMkLst>
            <pc:docMk/>
            <pc:sldMk cId="466637426" sldId="264"/>
            <ac:spMk id="116" creationId="{EBB17A8D-9B05-F73E-604D-3FF58B8A170E}"/>
          </ac:spMkLst>
        </pc:spChg>
        <pc:spChg chg="add del">
          <ac:chgData name="PALANIAPPAN Devarajan" userId="0ccb0e75-6f62-4860-b5c8-e1d1cc272866" providerId="ADAL" clId="{6BFA7752-9EC0-471E-AC56-E890149C7F72}" dt="2023-12-11T04:06:43.103" v="1278" actId="26606"/>
          <ac:spMkLst>
            <pc:docMk/>
            <pc:sldMk cId="466637426" sldId="264"/>
            <ac:spMk id="117" creationId="{B50AB553-2A96-4A92-96F2-93548E096954}"/>
          </ac:spMkLst>
        </pc:spChg>
        <pc:spChg chg="add del">
          <ac:chgData name="PALANIAPPAN Devarajan" userId="0ccb0e75-6f62-4860-b5c8-e1d1cc272866" providerId="ADAL" clId="{6BFA7752-9EC0-471E-AC56-E890149C7F72}" dt="2023-12-11T04:06:45.952" v="1281" actId="26606"/>
          <ac:spMkLst>
            <pc:docMk/>
            <pc:sldMk cId="466637426" sldId="264"/>
            <ac:spMk id="119" creationId="{7A5E34FE-8412-1F0A-97E2-8DB45EE287C5}"/>
          </ac:spMkLst>
        </pc:spChg>
        <pc:spChg chg="add del">
          <ac:chgData name="PALANIAPPAN Devarajan" userId="0ccb0e75-6f62-4860-b5c8-e1d1cc272866" providerId="ADAL" clId="{6BFA7752-9EC0-471E-AC56-E890149C7F72}" dt="2023-12-11T04:09:24.982" v="1311" actId="26606"/>
          <ac:spMkLst>
            <pc:docMk/>
            <pc:sldMk cId="466637426" sldId="264"/>
            <ac:spMk id="122" creationId="{B11A641B-6755-EDBD-F57C-DD65AD10A7DB}"/>
          </ac:spMkLst>
        </pc:spChg>
        <pc:spChg chg="add del">
          <ac:chgData name="PALANIAPPAN Devarajan" userId="0ccb0e75-6f62-4860-b5c8-e1d1cc272866" providerId="ADAL" clId="{6BFA7752-9EC0-471E-AC56-E890149C7F72}" dt="2023-12-11T04:06:49.980" v="1284" actId="26606"/>
          <ac:spMkLst>
            <pc:docMk/>
            <pc:sldMk cId="466637426" sldId="264"/>
            <ac:spMk id="123" creationId="{223A6DAF-5878-6D46-552E-C7F9DD12345E}"/>
          </ac:spMkLst>
        </pc:spChg>
        <pc:spChg chg="add del">
          <ac:chgData name="PALANIAPPAN Devarajan" userId="0ccb0e75-6f62-4860-b5c8-e1d1cc272866" providerId="ADAL" clId="{6BFA7752-9EC0-471E-AC56-E890149C7F72}" dt="2023-12-11T04:09:37.937" v="1314" actId="26606"/>
          <ac:spMkLst>
            <pc:docMk/>
            <pc:sldMk cId="466637426" sldId="264"/>
            <ac:spMk id="126" creationId="{E2BA2BD9-7B54-4190-8F06-3EF3658A0020}"/>
          </ac:spMkLst>
        </pc:spChg>
        <pc:spChg chg="add del">
          <ac:chgData name="PALANIAPPAN Devarajan" userId="0ccb0e75-6f62-4860-b5c8-e1d1cc272866" providerId="ADAL" clId="{6BFA7752-9EC0-471E-AC56-E890149C7F72}" dt="2023-12-11T04:06:56.964" v="1287" actId="26606"/>
          <ac:spMkLst>
            <pc:docMk/>
            <pc:sldMk cId="466637426" sldId="264"/>
            <ac:spMk id="127" creationId="{B50AB553-2A96-4A92-96F2-93548E096954}"/>
          </ac:spMkLst>
        </pc:spChg>
        <pc:spChg chg="add del">
          <ac:chgData name="PALANIAPPAN Devarajan" userId="0ccb0e75-6f62-4860-b5c8-e1d1cc272866" providerId="ADAL" clId="{6BFA7752-9EC0-471E-AC56-E890149C7F72}" dt="2023-12-11T04:09:53.326" v="1317" actId="26606"/>
          <ac:spMkLst>
            <pc:docMk/>
            <pc:sldMk cId="466637426" sldId="264"/>
            <ac:spMk id="130" creationId="{257363FD-7E77-4145-9483-331A807ADF0E}"/>
          </ac:spMkLst>
        </pc:spChg>
        <pc:spChg chg="add del">
          <ac:chgData name="PALANIAPPAN Devarajan" userId="0ccb0e75-6f62-4860-b5c8-e1d1cc272866" providerId="ADAL" clId="{6BFA7752-9EC0-471E-AC56-E890149C7F72}" dt="2023-12-11T04:07:02.912" v="1290" actId="26606"/>
          <ac:spMkLst>
            <pc:docMk/>
            <pc:sldMk cId="466637426" sldId="264"/>
            <ac:spMk id="131" creationId="{42A4FC2C-047E-45A5-965D-8E1E3BF09BC6}"/>
          </ac:spMkLst>
        </pc:spChg>
        <pc:spChg chg="add del">
          <ac:chgData name="PALANIAPPAN Devarajan" userId="0ccb0e75-6f62-4860-b5c8-e1d1cc272866" providerId="ADAL" clId="{6BFA7752-9EC0-471E-AC56-E890149C7F72}" dt="2023-12-11T04:09:57.522" v="1320" actId="26606"/>
          <ac:spMkLst>
            <pc:docMk/>
            <pc:sldMk cId="466637426" sldId="264"/>
            <ac:spMk id="134" creationId="{B11A641B-6755-EDBD-F57C-DD65AD10A7DB}"/>
          </ac:spMkLst>
        </pc:spChg>
        <pc:spChg chg="add del">
          <ac:chgData name="PALANIAPPAN Devarajan" userId="0ccb0e75-6f62-4860-b5c8-e1d1cc272866" providerId="ADAL" clId="{6BFA7752-9EC0-471E-AC56-E890149C7F72}" dt="2023-12-11T04:07:12.593" v="1293" actId="26606"/>
          <ac:spMkLst>
            <pc:docMk/>
            <pc:sldMk cId="466637426" sldId="264"/>
            <ac:spMk id="135" creationId="{257363FD-7E77-4145-9483-331A807ADF0E}"/>
          </ac:spMkLst>
        </pc:spChg>
        <pc:spChg chg="add del">
          <ac:chgData name="PALANIAPPAN Devarajan" userId="0ccb0e75-6f62-4860-b5c8-e1d1cc272866" providerId="ADAL" clId="{6BFA7752-9EC0-471E-AC56-E890149C7F72}" dt="2023-12-11T04:10:10.962" v="1323" actId="26606"/>
          <ac:spMkLst>
            <pc:docMk/>
            <pc:sldMk cId="466637426" sldId="264"/>
            <ac:spMk id="138" creationId="{E2BA2BD9-7B54-4190-8F06-3EF3658A0020}"/>
          </ac:spMkLst>
        </pc:spChg>
        <pc:spChg chg="add del mod replId">
          <ac:chgData name="PALANIAPPAN Devarajan" userId="0ccb0e75-6f62-4860-b5c8-e1d1cc272866" providerId="ADAL" clId="{6BFA7752-9EC0-471E-AC56-E890149C7F72}" dt="2023-12-15T12:06:41.542" v="2142" actId="26606"/>
          <ac:spMkLst>
            <pc:docMk/>
            <pc:sldMk cId="466637426" sldId="264"/>
            <ac:spMk id="142" creationId="{257363FD-7E77-4145-9483-331A807ADF0E}"/>
          </ac:spMkLst>
        </pc:spChg>
        <pc:spChg chg="add del">
          <ac:chgData name="PALANIAPPAN Devarajan" userId="0ccb0e75-6f62-4860-b5c8-e1d1cc272866" providerId="ADAL" clId="{6BFA7752-9EC0-471E-AC56-E890149C7F72}" dt="2023-12-11T04:10:44.319" v="1331" actId="26606"/>
          <ac:spMkLst>
            <pc:docMk/>
            <pc:sldMk cId="466637426" sldId="264"/>
            <ac:spMk id="142" creationId="{9FB5A417-32B5-09A7-1934-4EC94B80B407}"/>
          </ac:spMkLst>
        </pc:spChg>
        <pc:spChg chg="add del mod replId">
          <ac:chgData name="PALANIAPPAN Devarajan" userId="0ccb0e75-6f62-4860-b5c8-e1d1cc272866" providerId="ADAL" clId="{6BFA7752-9EC0-471E-AC56-E890149C7F72}" dt="2023-12-11T04:10:10.995" v="1325" actId="26606"/>
          <ac:spMkLst>
            <pc:docMk/>
            <pc:sldMk cId="466637426" sldId="264"/>
            <ac:spMk id="144" creationId="{0B323185-463B-EDDE-67BD-710E3B9AD477}"/>
          </ac:spMkLst>
        </pc:spChg>
        <pc:spChg chg="add del">
          <ac:chgData name="PALANIAPPAN Devarajan" userId="0ccb0e75-6f62-4860-b5c8-e1d1cc272866" providerId="ADAL" clId="{6BFA7752-9EC0-471E-AC56-E890149C7F72}" dt="2023-12-11T04:07:30.110" v="1299" actId="26606"/>
          <ac:spMkLst>
            <pc:docMk/>
            <pc:sldMk cId="466637426" sldId="264"/>
            <ac:spMk id="144" creationId="{5D13CC36-B950-4F02-9BAF-9A7EB267398C}"/>
          </ac:spMkLst>
        </pc:spChg>
        <pc:spChg chg="add del">
          <ac:chgData name="PALANIAPPAN Devarajan" userId="0ccb0e75-6f62-4860-b5c8-e1d1cc272866" providerId="ADAL" clId="{6BFA7752-9EC0-471E-AC56-E890149C7F72}" dt="2023-12-11T04:07:30.110" v="1299" actId="26606"/>
          <ac:spMkLst>
            <pc:docMk/>
            <pc:sldMk cId="466637426" sldId="264"/>
            <ac:spMk id="145" creationId="{4F2E2428-58BA-458D-AA54-05502E63F32F}"/>
          </ac:spMkLst>
        </pc:spChg>
        <pc:spChg chg="add del">
          <ac:chgData name="PALANIAPPAN Devarajan" userId="0ccb0e75-6f62-4860-b5c8-e1d1cc272866" providerId="ADAL" clId="{6BFA7752-9EC0-471E-AC56-E890149C7F72}" dt="2023-12-15T12:06:41.527" v="2141" actId="26606"/>
          <ac:spMkLst>
            <pc:docMk/>
            <pc:sldMk cId="466637426" sldId="264"/>
            <ac:spMk id="148" creationId="{257363FD-7E77-4145-9483-331A807ADF0E}"/>
          </ac:spMkLst>
        </pc:spChg>
        <pc:spChg chg="add del">
          <ac:chgData name="PALANIAPPAN Devarajan" userId="0ccb0e75-6f62-4860-b5c8-e1d1cc272866" providerId="ADAL" clId="{6BFA7752-9EC0-471E-AC56-E890149C7F72}" dt="2023-12-11T04:07:48.420" v="1302" actId="26606"/>
          <ac:spMkLst>
            <pc:docMk/>
            <pc:sldMk cId="466637426" sldId="264"/>
            <ac:spMk id="149" creationId="{C7D023E4-8DE1-436E-9847-ED6A4B4B04FD}"/>
          </ac:spMkLst>
        </pc:spChg>
        <pc:spChg chg="add del">
          <ac:chgData name="PALANIAPPAN Devarajan" userId="0ccb0e75-6f62-4860-b5c8-e1d1cc272866" providerId="ADAL" clId="{6BFA7752-9EC0-471E-AC56-E890149C7F72}" dt="2023-12-11T04:07:48.420" v="1302" actId="26606"/>
          <ac:spMkLst>
            <pc:docMk/>
            <pc:sldMk cId="466637426" sldId="264"/>
            <ac:spMk id="150" creationId="{8B2B1708-8CE4-4A20-94F5-55118AE2CBD7}"/>
          </ac:spMkLst>
        </pc:spChg>
        <pc:spChg chg="add del">
          <ac:chgData name="PALANIAPPAN Devarajan" userId="0ccb0e75-6f62-4860-b5c8-e1d1cc272866" providerId="ADAL" clId="{6BFA7752-9EC0-471E-AC56-E890149C7F72}" dt="2023-12-21T10:26:26.861" v="3414"/>
          <ac:spMkLst>
            <pc:docMk/>
            <pc:sldMk cId="466637426" sldId="264"/>
            <ac:spMk id="151" creationId="{B50AB553-2A96-4A92-96F2-93548E096954}"/>
          </ac:spMkLst>
        </pc:spChg>
        <pc:spChg chg="add del">
          <ac:chgData name="PALANIAPPAN Devarajan" userId="0ccb0e75-6f62-4860-b5c8-e1d1cc272866" providerId="ADAL" clId="{6BFA7752-9EC0-471E-AC56-E890149C7F72}" dt="2023-12-15T12:08:56.431" v="2157" actId="26606"/>
          <ac:spMkLst>
            <pc:docMk/>
            <pc:sldMk cId="466637426" sldId="264"/>
            <ac:spMk id="156" creationId="{B50AB553-2A96-4A92-96F2-93548E096954}"/>
          </ac:spMkLst>
        </pc:spChg>
        <pc:grpChg chg="add del">
          <ac:chgData name="PALANIAPPAN Devarajan" userId="0ccb0e75-6f62-4860-b5c8-e1d1cc272866" providerId="ADAL" clId="{6BFA7752-9EC0-471E-AC56-E890149C7F72}" dt="2023-12-08T13:58:26.205" v="874" actId="26606"/>
          <ac:grpSpMkLst>
            <pc:docMk/>
            <pc:sldMk cId="466637426" sldId="264"/>
            <ac:grpSpMk id="30" creationId="{25EE5136-01F1-466C-962D-BA9B4C6757AA}"/>
          </ac:grpSpMkLst>
        </pc:grpChg>
        <pc:grpChg chg="add del">
          <ac:chgData name="PALANIAPPAN Devarajan" userId="0ccb0e75-6f62-4860-b5c8-e1d1cc272866" providerId="ADAL" clId="{6BFA7752-9EC0-471E-AC56-E890149C7F72}" dt="2023-12-08T14:05:47.258" v="957" actId="26606"/>
          <ac:grpSpMkLst>
            <pc:docMk/>
            <pc:sldMk cId="466637426" sldId="264"/>
            <ac:grpSpMk id="31" creationId="{5EFBDE31-BB3E-6CFC-23CD-B5976DA38438}"/>
          </ac:grpSpMkLst>
        </pc:grpChg>
        <pc:grpChg chg="add del">
          <ac:chgData name="PALANIAPPAN Devarajan" userId="0ccb0e75-6f62-4860-b5c8-e1d1cc272866" providerId="ADAL" clId="{6BFA7752-9EC0-471E-AC56-E890149C7F72}" dt="2023-12-11T04:05:53.341" v="1270" actId="26606"/>
          <ac:grpSpMkLst>
            <pc:docMk/>
            <pc:sldMk cId="466637426" sldId="264"/>
            <ac:grpSpMk id="103" creationId="{1FD67D68-9B83-C338-8342-3348D8F22347}"/>
          </ac:grpSpMkLst>
        </pc:grpChg>
        <pc:grpChg chg="add del">
          <ac:chgData name="PALANIAPPAN Devarajan" userId="0ccb0e75-6f62-4860-b5c8-e1d1cc272866" providerId="ADAL" clId="{6BFA7752-9EC0-471E-AC56-E890149C7F72}" dt="2023-12-11T04:07:48.420" v="1302" actId="26606"/>
          <ac:grpSpMkLst>
            <pc:docMk/>
            <pc:sldMk cId="466637426" sldId="264"/>
            <ac:grpSpMk id="121" creationId="{43F5E015-E085-4624-B431-B42414448684}"/>
          </ac:grpSpMkLst>
        </pc:grpChg>
        <pc:grpChg chg="add del">
          <ac:chgData name="PALANIAPPAN Devarajan" userId="0ccb0e75-6f62-4860-b5c8-e1d1cc272866" providerId="ADAL" clId="{6BFA7752-9EC0-471E-AC56-E890149C7F72}" dt="2023-12-11T04:07:22.496" v="1296" actId="26606"/>
          <ac:grpSpMkLst>
            <pc:docMk/>
            <pc:sldMk cId="466637426" sldId="264"/>
            <ac:grpSpMk id="139" creationId="{16C73AF9-0D33-5C66-5D79-0D0129904B31}"/>
          </ac:grpSpMkLst>
        </pc:grpChg>
        <pc:grpChg chg="add del">
          <ac:chgData name="PALANIAPPAN Devarajan" userId="0ccb0e75-6f62-4860-b5c8-e1d1cc272866" providerId="ADAL" clId="{6BFA7752-9EC0-471E-AC56-E890149C7F72}" dt="2023-12-11T04:10:31.273" v="1328" actId="26606"/>
          <ac:grpSpMkLst>
            <pc:docMk/>
            <pc:sldMk cId="466637426" sldId="264"/>
            <ac:grpSpMk id="147" creationId="{069C9563-3F88-F4E8-69B1-522A21F2EAD7}"/>
          </ac:grpSpMkLst>
        </pc:grpChg>
        <pc:graphicFrameChg chg="add del">
          <ac:chgData name="PALANIAPPAN Devarajan" userId="0ccb0e75-6f62-4860-b5c8-e1d1cc272866" providerId="ADAL" clId="{6BFA7752-9EC0-471E-AC56-E890149C7F72}" dt="2023-12-08T13:58:05.899" v="868" actId="26606"/>
          <ac:graphicFrameMkLst>
            <pc:docMk/>
            <pc:sldMk cId="466637426" sldId="264"/>
            <ac:graphicFrameMk id="7" creationId="{C70E7F80-BDE6-1F59-A54E-0CCF9FD6A69E}"/>
          </ac:graphicFrameMkLst>
        </pc:graphicFrameChg>
        <pc:graphicFrameChg chg="add del">
          <ac:chgData name="PALANIAPPAN Devarajan" userId="0ccb0e75-6f62-4860-b5c8-e1d1cc272866" providerId="ADAL" clId="{6BFA7752-9EC0-471E-AC56-E890149C7F72}" dt="2023-12-08T13:59:28.311" v="886" actId="26606"/>
          <ac:graphicFrameMkLst>
            <pc:docMk/>
            <pc:sldMk cId="466637426" sldId="264"/>
            <ac:graphicFrameMk id="8" creationId="{959D8623-68EA-D057-8E6C-9AA5E425448C}"/>
          </ac:graphicFrameMkLst>
        </pc:graphicFrameChg>
        <pc:graphicFrameChg chg="add del">
          <ac:chgData name="PALANIAPPAN Devarajan" userId="0ccb0e75-6f62-4860-b5c8-e1d1cc272866" providerId="ADAL" clId="{6BFA7752-9EC0-471E-AC56-E890149C7F72}" dt="2023-12-08T13:59:31.503" v="888" actId="26606"/>
          <ac:graphicFrameMkLst>
            <pc:docMk/>
            <pc:sldMk cId="466637426" sldId="264"/>
            <ac:graphicFrameMk id="18" creationId="{722574EA-4384-AE2C-42E7-5046C9A60BD8}"/>
          </ac:graphicFrameMkLst>
        </pc:graphicFrameChg>
        <pc:graphicFrameChg chg="add del">
          <ac:chgData name="PALANIAPPAN Devarajan" userId="0ccb0e75-6f62-4860-b5c8-e1d1cc272866" providerId="ADAL" clId="{6BFA7752-9EC0-471E-AC56-E890149C7F72}" dt="2023-12-08T13:59:38.385" v="890" actId="26606"/>
          <ac:graphicFrameMkLst>
            <pc:docMk/>
            <pc:sldMk cId="466637426" sldId="264"/>
            <ac:graphicFrameMk id="20" creationId="{B98072B1-3C74-8D83-20A2-4F078730ED92}"/>
          </ac:graphicFrameMkLst>
        </pc:graphicFrameChg>
        <pc:graphicFrameChg chg="add del">
          <ac:chgData name="PALANIAPPAN Devarajan" userId="0ccb0e75-6f62-4860-b5c8-e1d1cc272866" providerId="ADAL" clId="{6BFA7752-9EC0-471E-AC56-E890149C7F72}" dt="2023-12-08T13:58:23.086" v="872" actId="26606"/>
          <ac:graphicFrameMkLst>
            <pc:docMk/>
            <pc:sldMk cId="466637426" sldId="264"/>
            <ac:graphicFrameMk id="25" creationId="{C71CBD24-EED7-37A9-856D-08974D7A0D14}"/>
          </ac:graphicFrameMkLst>
        </pc:graphicFrameChg>
        <pc:graphicFrameChg chg="add del">
          <ac:chgData name="PALANIAPPAN Devarajan" userId="0ccb0e75-6f62-4860-b5c8-e1d1cc272866" providerId="ADAL" clId="{6BFA7752-9EC0-471E-AC56-E890149C7F72}" dt="2023-12-08T13:58:36.104" v="876" actId="26606"/>
          <ac:graphicFrameMkLst>
            <pc:docMk/>
            <pc:sldMk cId="466637426" sldId="264"/>
            <ac:graphicFrameMk id="34" creationId="{E6BFE91C-A60F-7216-E0A0-02CEC5AFA345}"/>
          </ac:graphicFrameMkLst>
        </pc:graphicFrameChg>
        <pc:graphicFrameChg chg="add del">
          <ac:chgData name="PALANIAPPAN Devarajan" userId="0ccb0e75-6f62-4860-b5c8-e1d1cc272866" providerId="ADAL" clId="{6BFA7752-9EC0-471E-AC56-E890149C7F72}" dt="2023-12-08T13:58:45.527" v="878" actId="26606"/>
          <ac:graphicFrameMkLst>
            <pc:docMk/>
            <pc:sldMk cId="466637426" sldId="264"/>
            <ac:graphicFrameMk id="38" creationId="{8D3406D9-EFD9-5179-8AA9-058702107F8F}"/>
          </ac:graphicFrameMkLst>
        </pc:graphicFrameChg>
        <pc:graphicFrameChg chg="add del">
          <ac:chgData name="PALANIAPPAN Devarajan" userId="0ccb0e75-6f62-4860-b5c8-e1d1cc272866" providerId="ADAL" clId="{6BFA7752-9EC0-471E-AC56-E890149C7F72}" dt="2023-12-08T14:06:42.853" v="970" actId="26606"/>
          <ac:graphicFrameMkLst>
            <pc:docMk/>
            <pc:sldMk cId="466637426" sldId="264"/>
            <ac:graphicFrameMk id="55" creationId="{6CF5CDED-1719-9A2B-84C4-DB7ABA99A8C9}"/>
          </ac:graphicFrameMkLst>
        </pc:graphicFrameChg>
        <pc:graphicFrameChg chg="add del">
          <ac:chgData name="PALANIAPPAN Devarajan" userId="0ccb0e75-6f62-4860-b5c8-e1d1cc272866" providerId="ADAL" clId="{6BFA7752-9EC0-471E-AC56-E890149C7F72}" dt="2023-12-08T14:06:52.372" v="972" actId="26606"/>
          <ac:graphicFrameMkLst>
            <pc:docMk/>
            <pc:sldMk cId="466637426" sldId="264"/>
            <ac:graphicFrameMk id="69" creationId="{844B1FD4-5DF2-7E22-D561-BDBB2F8A775C}"/>
          </ac:graphicFrameMkLst>
        </pc:graphicFrameChg>
        <pc:graphicFrameChg chg="add del">
          <ac:chgData name="PALANIAPPAN Devarajan" userId="0ccb0e75-6f62-4860-b5c8-e1d1cc272866" providerId="ADAL" clId="{6BFA7752-9EC0-471E-AC56-E890149C7F72}" dt="2023-12-11T04:09:57.522" v="1320" actId="26606"/>
          <ac:graphicFrameMkLst>
            <pc:docMk/>
            <pc:sldMk cId="466637426" sldId="264"/>
            <ac:graphicFrameMk id="72" creationId="{08F03691-EAA8-431F-C5FA-B6BB2433B847}"/>
          </ac:graphicFrameMkLst>
        </pc:graphicFrameChg>
        <pc:graphicFrameChg chg="add del">
          <ac:chgData name="PALANIAPPAN Devarajan" userId="0ccb0e75-6f62-4860-b5c8-e1d1cc272866" providerId="ADAL" clId="{6BFA7752-9EC0-471E-AC56-E890149C7F72}" dt="2023-12-11T04:06:49.980" v="1284" actId="26606"/>
          <ac:graphicFrameMkLst>
            <pc:docMk/>
            <pc:sldMk cId="466637426" sldId="264"/>
            <ac:graphicFrameMk id="72" creationId="{1C44E591-A445-497C-D2C4-1FFB545F4D47}"/>
          </ac:graphicFrameMkLst>
        </pc:graphicFrameChg>
        <pc:graphicFrameChg chg="add del">
          <ac:chgData name="PALANIAPPAN Devarajan" userId="0ccb0e75-6f62-4860-b5c8-e1d1cc272866" providerId="ADAL" clId="{6BFA7752-9EC0-471E-AC56-E890149C7F72}" dt="2023-12-11T04:07:22.496" v="1296" actId="26606"/>
          <ac:graphicFrameMkLst>
            <pc:docMk/>
            <pc:sldMk cId="466637426" sldId="264"/>
            <ac:graphicFrameMk id="72" creationId="{22EF9383-DEB9-DA08-96AF-639D4528F40B}"/>
          </ac:graphicFrameMkLst>
        </pc:graphicFrameChg>
        <pc:graphicFrameChg chg="add del">
          <ac:chgData name="PALANIAPPAN Devarajan" userId="0ccb0e75-6f62-4860-b5c8-e1d1cc272866" providerId="ADAL" clId="{6BFA7752-9EC0-471E-AC56-E890149C7F72}" dt="2023-12-11T04:07:48.420" v="1302" actId="26606"/>
          <ac:graphicFrameMkLst>
            <pc:docMk/>
            <pc:sldMk cId="466637426" sldId="264"/>
            <ac:graphicFrameMk id="72" creationId="{276B7F8B-0CF9-A752-4EE7-8EF6389CAC0C}"/>
          </ac:graphicFrameMkLst>
        </pc:graphicFrameChg>
        <pc:graphicFrameChg chg="add del">
          <ac:chgData name="PALANIAPPAN Devarajan" userId="0ccb0e75-6f62-4860-b5c8-e1d1cc272866" providerId="ADAL" clId="{6BFA7752-9EC0-471E-AC56-E890149C7F72}" dt="2023-12-11T04:05:51.959" v="1267" actId="26606"/>
          <ac:graphicFrameMkLst>
            <pc:docMk/>
            <pc:sldMk cId="466637426" sldId="264"/>
            <ac:graphicFrameMk id="72" creationId="{2C3656BC-79D1-DBC7-61AE-BF3326281CA8}"/>
          </ac:graphicFrameMkLst>
        </pc:graphicFrameChg>
        <pc:graphicFrameChg chg="add del">
          <ac:chgData name="PALANIAPPAN Devarajan" userId="0ccb0e75-6f62-4860-b5c8-e1d1cc272866" providerId="ADAL" clId="{6BFA7752-9EC0-471E-AC56-E890149C7F72}" dt="2023-12-11T04:05:26.540" v="1258" actId="26606"/>
          <ac:graphicFrameMkLst>
            <pc:docMk/>
            <pc:sldMk cId="466637426" sldId="264"/>
            <ac:graphicFrameMk id="72" creationId="{32B67785-32A9-95C6-A234-98FF268BE7B6}"/>
          </ac:graphicFrameMkLst>
        </pc:graphicFrameChg>
        <pc:graphicFrameChg chg="add del">
          <ac:chgData name="PALANIAPPAN Devarajan" userId="0ccb0e75-6f62-4860-b5c8-e1d1cc272866" providerId="ADAL" clId="{6BFA7752-9EC0-471E-AC56-E890149C7F72}" dt="2023-12-11T04:06:09.947" v="1273" actId="26606"/>
          <ac:graphicFrameMkLst>
            <pc:docMk/>
            <pc:sldMk cId="466637426" sldId="264"/>
            <ac:graphicFrameMk id="72" creationId="{342AE5F9-6B17-AFC1-3B8B-7CE2C04B873D}"/>
          </ac:graphicFrameMkLst>
        </pc:graphicFrameChg>
        <pc:graphicFrameChg chg="add del">
          <ac:chgData name="PALANIAPPAN Devarajan" userId="0ccb0e75-6f62-4860-b5c8-e1d1cc272866" providerId="ADAL" clId="{6BFA7752-9EC0-471E-AC56-E890149C7F72}" dt="2023-12-11T04:01:42.227" v="1229" actId="26606"/>
          <ac:graphicFrameMkLst>
            <pc:docMk/>
            <pc:sldMk cId="466637426" sldId="264"/>
            <ac:graphicFrameMk id="72" creationId="{4818729C-03A2-AE8F-7393-12302BEE63B8}"/>
          </ac:graphicFrameMkLst>
        </pc:graphicFrameChg>
        <pc:graphicFrameChg chg="add del">
          <ac:chgData name="PALANIAPPAN Devarajan" userId="0ccb0e75-6f62-4860-b5c8-e1d1cc272866" providerId="ADAL" clId="{6BFA7752-9EC0-471E-AC56-E890149C7F72}" dt="2023-12-11T04:04:39.017" v="1244" actId="26606"/>
          <ac:graphicFrameMkLst>
            <pc:docMk/>
            <pc:sldMk cId="466637426" sldId="264"/>
            <ac:graphicFrameMk id="72" creationId="{504F9C9A-E1B1-C971-521C-16EC63568F8A}"/>
          </ac:graphicFrameMkLst>
        </pc:graphicFrameChg>
        <pc:graphicFrameChg chg="add del">
          <ac:chgData name="PALANIAPPAN Devarajan" userId="0ccb0e75-6f62-4860-b5c8-e1d1cc272866" providerId="ADAL" clId="{6BFA7752-9EC0-471E-AC56-E890149C7F72}" dt="2023-12-11T04:07:02.912" v="1290" actId="26606"/>
          <ac:graphicFrameMkLst>
            <pc:docMk/>
            <pc:sldMk cId="466637426" sldId="264"/>
            <ac:graphicFrameMk id="72" creationId="{76FE330C-6939-AEAA-B489-9E8AF72D93EA}"/>
          </ac:graphicFrameMkLst>
        </pc:graphicFrameChg>
        <pc:graphicFrameChg chg="add del">
          <ac:chgData name="PALANIAPPAN Devarajan" userId="0ccb0e75-6f62-4860-b5c8-e1d1cc272866" providerId="ADAL" clId="{6BFA7752-9EC0-471E-AC56-E890149C7F72}" dt="2023-12-11T04:10:10.962" v="1323" actId="26606"/>
          <ac:graphicFrameMkLst>
            <pc:docMk/>
            <pc:sldMk cId="466637426" sldId="264"/>
            <ac:graphicFrameMk id="72" creationId="{77E97439-ADBC-4899-82B7-4F9E712BF670}"/>
          </ac:graphicFrameMkLst>
        </pc:graphicFrameChg>
        <pc:graphicFrameChg chg="add del">
          <ac:chgData name="PALANIAPPAN Devarajan" userId="0ccb0e75-6f62-4860-b5c8-e1d1cc272866" providerId="ADAL" clId="{6BFA7752-9EC0-471E-AC56-E890149C7F72}" dt="2023-12-11T04:09:22.667" v="1308" actId="26606"/>
          <ac:graphicFrameMkLst>
            <pc:docMk/>
            <pc:sldMk cId="466637426" sldId="264"/>
            <ac:graphicFrameMk id="72" creationId="{79B9585F-6346-7FDC-72B6-34B6A8E41D42}"/>
          </ac:graphicFrameMkLst>
        </pc:graphicFrameChg>
        <pc:graphicFrameChg chg="add del">
          <ac:chgData name="PALANIAPPAN Devarajan" userId="0ccb0e75-6f62-4860-b5c8-e1d1cc272866" providerId="ADAL" clId="{6BFA7752-9EC0-471E-AC56-E890149C7F72}" dt="2023-12-11T04:06:45.952" v="1281" actId="26606"/>
          <ac:graphicFrameMkLst>
            <pc:docMk/>
            <pc:sldMk cId="466637426" sldId="264"/>
            <ac:graphicFrameMk id="72" creationId="{8F84E115-4E17-409D-0719-575DBE3903A9}"/>
          </ac:graphicFrameMkLst>
        </pc:graphicFrameChg>
        <pc:graphicFrameChg chg="add del">
          <ac:chgData name="PALANIAPPAN Devarajan" userId="0ccb0e75-6f62-4860-b5c8-e1d1cc272866" providerId="ADAL" clId="{6BFA7752-9EC0-471E-AC56-E890149C7F72}" dt="2023-12-11T04:04:02.356" v="1241" actId="26606"/>
          <ac:graphicFrameMkLst>
            <pc:docMk/>
            <pc:sldMk cId="466637426" sldId="264"/>
            <ac:graphicFrameMk id="72" creationId="{A0A8FDB9-1AC4-11ED-40AD-829D1DC29CBD}"/>
          </ac:graphicFrameMkLst>
        </pc:graphicFrameChg>
        <pc:graphicFrameChg chg="add del">
          <ac:chgData name="PALANIAPPAN Devarajan" userId="0ccb0e75-6f62-4860-b5c8-e1d1cc272866" providerId="ADAL" clId="{6BFA7752-9EC0-471E-AC56-E890149C7F72}" dt="2023-12-11T04:24:15.793" v="1341" actId="26606"/>
          <ac:graphicFrameMkLst>
            <pc:docMk/>
            <pc:sldMk cId="466637426" sldId="264"/>
            <ac:graphicFrameMk id="72" creationId="{A339E08F-64BF-C052-554D-2CB33D9E6812}"/>
          </ac:graphicFrameMkLst>
        </pc:graphicFrameChg>
        <pc:graphicFrameChg chg="add del">
          <ac:chgData name="PALANIAPPAN Devarajan" userId="0ccb0e75-6f62-4860-b5c8-e1d1cc272866" providerId="ADAL" clId="{6BFA7752-9EC0-471E-AC56-E890149C7F72}" dt="2023-12-11T04:10:44.319" v="1331" actId="26606"/>
          <ac:graphicFrameMkLst>
            <pc:docMk/>
            <pc:sldMk cId="466637426" sldId="264"/>
            <ac:graphicFrameMk id="72" creationId="{A5508250-B4AC-E2B1-F15B-649A90977684}"/>
          </ac:graphicFrameMkLst>
        </pc:graphicFrameChg>
        <pc:graphicFrameChg chg="add del">
          <ac:chgData name="PALANIAPPAN Devarajan" userId="0ccb0e75-6f62-4860-b5c8-e1d1cc272866" providerId="ADAL" clId="{6BFA7752-9EC0-471E-AC56-E890149C7F72}" dt="2023-12-11T04:07:30.110" v="1299" actId="26606"/>
          <ac:graphicFrameMkLst>
            <pc:docMk/>
            <pc:sldMk cId="466637426" sldId="264"/>
            <ac:graphicFrameMk id="72" creationId="{AC5BE516-51FF-A3C9-696F-B2793D866575}"/>
          </ac:graphicFrameMkLst>
        </pc:graphicFrameChg>
        <pc:graphicFrameChg chg="add del">
          <ac:chgData name="PALANIAPPAN Devarajan" userId="0ccb0e75-6f62-4860-b5c8-e1d1cc272866" providerId="ADAL" clId="{6BFA7752-9EC0-471E-AC56-E890149C7F72}" dt="2023-12-11T04:05:48.299" v="1264" actId="26606"/>
          <ac:graphicFrameMkLst>
            <pc:docMk/>
            <pc:sldMk cId="466637426" sldId="264"/>
            <ac:graphicFrameMk id="72" creationId="{B04623C2-5705-8DC0-CE3D-570337F493A9}"/>
          </ac:graphicFrameMkLst>
        </pc:graphicFrameChg>
        <pc:graphicFrameChg chg="add del">
          <ac:chgData name="PALANIAPPAN Devarajan" userId="0ccb0e75-6f62-4860-b5c8-e1d1cc272866" providerId="ADAL" clId="{6BFA7752-9EC0-471E-AC56-E890149C7F72}" dt="2023-12-11T04:05:53.341" v="1270" actId="26606"/>
          <ac:graphicFrameMkLst>
            <pc:docMk/>
            <pc:sldMk cId="466637426" sldId="264"/>
            <ac:graphicFrameMk id="72" creationId="{B15A69CF-E03C-9677-2130-9EC7BC513E2A}"/>
          </ac:graphicFrameMkLst>
        </pc:graphicFrameChg>
        <pc:graphicFrameChg chg="add del">
          <ac:chgData name="PALANIAPPAN Devarajan" userId="0ccb0e75-6f62-4860-b5c8-e1d1cc272866" providerId="ADAL" clId="{6BFA7752-9EC0-471E-AC56-E890149C7F72}" dt="2023-12-11T04:05:13.249" v="1255" actId="26606"/>
          <ac:graphicFrameMkLst>
            <pc:docMk/>
            <pc:sldMk cId="466637426" sldId="264"/>
            <ac:graphicFrameMk id="72" creationId="{B17B0D8C-D05C-3836-B821-1962DE0DD320}"/>
          </ac:graphicFrameMkLst>
        </pc:graphicFrameChg>
        <pc:graphicFrameChg chg="add del">
          <ac:chgData name="PALANIAPPAN Devarajan" userId="0ccb0e75-6f62-4860-b5c8-e1d1cc272866" providerId="ADAL" clId="{6BFA7752-9EC0-471E-AC56-E890149C7F72}" dt="2023-12-11T04:05:42.949" v="1261" actId="26606"/>
          <ac:graphicFrameMkLst>
            <pc:docMk/>
            <pc:sldMk cId="466637426" sldId="264"/>
            <ac:graphicFrameMk id="72" creationId="{BEA31196-9D86-A37B-9994-07293ED0C849}"/>
          </ac:graphicFrameMkLst>
        </pc:graphicFrameChg>
        <pc:graphicFrameChg chg="add del">
          <ac:chgData name="PALANIAPPAN Devarajan" userId="0ccb0e75-6f62-4860-b5c8-e1d1cc272866" providerId="ADAL" clId="{6BFA7752-9EC0-471E-AC56-E890149C7F72}" dt="2023-12-11T04:06:56.964" v="1287" actId="26606"/>
          <ac:graphicFrameMkLst>
            <pc:docMk/>
            <pc:sldMk cId="466637426" sldId="264"/>
            <ac:graphicFrameMk id="72" creationId="{C5D2D37E-57E5-BEBB-1C6E-F34353FCD16F}"/>
          </ac:graphicFrameMkLst>
        </pc:graphicFrameChg>
        <pc:graphicFrameChg chg="add del mod replId">
          <ac:chgData name="PALANIAPPAN Devarajan" userId="0ccb0e75-6f62-4860-b5c8-e1d1cc272866" providerId="ADAL" clId="{6BFA7752-9EC0-471E-AC56-E890149C7F72}" dt="2023-12-15T08:43:19.706" v="2100" actId="11529"/>
          <ac:graphicFrameMkLst>
            <pc:docMk/>
            <pc:sldMk cId="466637426" sldId="264"/>
            <ac:graphicFrameMk id="72" creationId="{D66DE57B-D049-EA66-087F-1B4B5738916F}"/>
          </ac:graphicFrameMkLst>
        </pc:graphicFrameChg>
        <pc:graphicFrameChg chg="add del">
          <ac:chgData name="PALANIAPPAN Devarajan" userId="0ccb0e75-6f62-4860-b5c8-e1d1cc272866" providerId="ADAL" clId="{6BFA7752-9EC0-471E-AC56-E890149C7F72}" dt="2023-12-11T04:10:31.273" v="1328" actId="26606"/>
          <ac:graphicFrameMkLst>
            <pc:docMk/>
            <pc:sldMk cId="466637426" sldId="264"/>
            <ac:graphicFrameMk id="72" creationId="{EBF51746-2B92-0835-259F-805263CF417F}"/>
          </ac:graphicFrameMkLst>
        </pc:graphicFrameChg>
        <pc:graphicFrameChg chg="add del">
          <ac:chgData name="PALANIAPPAN Devarajan" userId="0ccb0e75-6f62-4860-b5c8-e1d1cc272866" providerId="ADAL" clId="{6BFA7752-9EC0-471E-AC56-E890149C7F72}" dt="2023-12-11T04:07:12.593" v="1293" actId="26606"/>
          <ac:graphicFrameMkLst>
            <pc:docMk/>
            <pc:sldMk cId="466637426" sldId="264"/>
            <ac:graphicFrameMk id="72" creationId="{FCDD79BC-27DB-706E-F753-4143496DDE9B}"/>
          </ac:graphicFrameMkLst>
        </pc:graphicFrameChg>
        <pc:graphicFrameChg chg="add del mod replId modGraphic">
          <ac:chgData name="PALANIAPPAN Devarajan" userId="0ccb0e75-6f62-4860-b5c8-e1d1cc272866" providerId="ADAL" clId="{6BFA7752-9EC0-471E-AC56-E890149C7F72}" dt="2023-12-11T04:04:51.087" v="1251" actId="26606"/>
          <ac:graphicFrameMkLst>
            <pc:docMk/>
            <pc:sldMk cId="466637426" sldId="264"/>
            <ac:graphicFrameMk id="77" creationId="{6CF5CDED-1719-9A2B-84C4-DB7ABA99A8C9}"/>
          </ac:graphicFrameMkLst>
        </pc:graphicFrameChg>
        <pc:graphicFrameChg chg="add del mod replId">
          <ac:chgData name="PALANIAPPAN Devarajan" userId="0ccb0e75-6f62-4860-b5c8-e1d1cc272866" providerId="ADAL" clId="{6BFA7752-9EC0-471E-AC56-E890149C7F72}" dt="2023-12-11T04:04:52.660" v="1252" actId="26606"/>
          <ac:graphicFrameMkLst>
            <pc:docMk/>
            <pc:sldMk cId="466637426" sldId="264"/>
            <ac:graphicFrameMk id="85" creationId="{4A20F60D-809E-0A86-1300-9904F25F87BB}"/>
          </ac:graphicFrameMkLst>
        </pc:graphicFrameChg>
        <pc:graphicFrameChg chg="add del mod replId">
          <ac:chgData name="PALANIAPPAN Devarajan" userId="0ccb0e75-6f62-4860-b5c8-e1d1cc272866" providerId="ADAL" clId="{6BFA7752-9EC0-471E-AC56-E890149C7F72}" dt="2023-12-11T04:06:09.979" v="1275" actId="26606"/>
          <ac:graphicFrameMkLst>
            <pc:docMk/>
            <pc:sldMk cId="466637426" sldId="264"/>
            <ac:graphicFrameMk id="115" creationId="{F074848A-B636-0BB9-0ED8-56AAD81AEF65}"/>
          </ac:graphicFrameMkLst>
        </pc:graphicFrameChg>
        <pc:graphicFrameChg chg="add del mod replId">
          <ac:chgData name="PALANIAPPAN Devarajan" userId="0ccb0e75-6f62-4860-b5c8-e1d1cc272866" providerId="ADAL" clId="{6BFA7752-9EC0-471E-AC56-E890149C7F72}" dt="2023-12-11T04:10:10.995" v="1325" actId="26606"/>
          <ac:graphicFrameMkLst>
            <pc:docMk/>
            <pc:sldMk cId="466637426" sldId="264"/>
            <ac:graphicFrameMk id="145" creationId="{1DC733C6-D5B2-0001-5D18-A213BBD8B5D3}"/>
          </ac:graphicFrameMkLst>
        </pc:graphicFrameChg>
        <pc:picChg chg="add del mod">
          <ac:chgData name="PALANIAPPAN Devarajan" userId="0ccb0e75-6f62-4860-b5c8-e1d1cc272866" providerId="ADAL" clId="{6BFA7752-9EC0-471E-AC56-E890149C7F72}" dt="2023-12-08T13:27:27.804" v="847" actId="478"/>
          <ac:picMkLst>
            <pc:docMk/>
            <pc:sldMk cId="466637426" sldId="264"/>
            <ac:picMk id="3" creationId="{6AEFFEC7-40B1-5D16-05B1-EAAA319B5774}"/>
          </ac:picMkLst>
        </pc:picChg>
        <pc:picChg chg="add del">
          <ac:chgData name="PALANIAPPAN Devarajan" userId="0ccb0e75-6f62-4860-b5c8-e1d1cc272866" providerId="ADAL" clId="{6BFA7752-9EC0-471E-AC56-E890149C7F72}" dt="2023-12-08T13:58:26.205" v="874" actId="26606"/>
          <ac:picMkLst>
            <pc:docMk/>
            <pc:sldMk cId="466637426" sldId="264"/>
            <ac:picMk id="9" creationId="{314781D8-DCD0-0A9C-F395-B553C8A001DF}"/>
          </ac:picMkLst>
        </pc:picChg>
        <pc:picChg chg="add del">
          <ac:chgData name="PALANIAPPAN Devarajan" userId="0ccb0e75-6f62-4860-b5c8-e1d1cc272866" providerId="ADAL" clId="{6BFA7752-9EC0-471E-AC56-E890149C7F72}" dt="2023-12-11T04:09:22.667" v="1308" actId="26606"/>
          <ac:picMkLst>
            <pc:docMk/>
            <pc:sldMk cId="466637426" sldId="264"/>
            <ac:picMk id="26" creationId="{078B3325-3205-0432-FBC8-5BD0FA27DA26}"/>
          </ac:picMkLst>
        </pc:picChg>
        <pc:picChg chg="add del">
          <ac:chgData name="PALANIAPPAN Devarajan" userId="0ccb0e75-6f62-4860-b5c8-e1d1cc272866" providerId="ADAL" clId="{6BFA7752-9EC0-471E-AC56-E890149C7F72}" dt="2023-12-11T04:07:30.110" v="1299" actId="26606"/>
          <ac:picMkLst>
            <pc:docMk/>
            <pc:sldMk cId="466637426" sldId="264"/>
            <ac:picMk id="26" creationId="{16129563-ECD7-D5FD-508B-25E2C4886329}"/>
          </ac:picMkLst>
        </pc:picChg>
        <pc:picChg chg="add del">
          <ac:chgData name="PALANIAPPAN Devarajan" userId="0ccb0e75-6f62-4860-b5c8-e1d1cc272866" providerId="ADAL" clId="{6BFA7752-9EC0-471E-AC56-E890149C7F72}" dt="2023-12-11T04:07:02.912" v="1290" actId="26606"/>
          <ac:picMkLst>
            <pc:docMk/>
            <pc:sldMk cId="466637426" sldId="264"/>
            <ac:picMk id="26" creationId="{1F5FC096-8BCE-64C9-2653-F50DBEABF53E}"/>
          </ac:picMkLst>
        </pc:picChg>
        <pc:picChg chg="add del">
          <ac:chgData name="PALANIAPPAN Devarajan" userId="0ccb0e75-6f62-4860-b5c8-e1d1cc272866" providerId="ADAL" clId="{6BFA7752-9EC0-471E-AC56-E890149C7F72}" dt="2023-12-11T04:06:56.964" v="1287" actId="26606"/>
          <ac:picMkLst>
            <pc:docMk/>
            <pc:sldMk cId="466637426" sldId="264"/>
            <ac:picMk id="26" creationId="{37F0CD60-2613-4AE5-DE51-3BE189017DC6}"/>
          </ac:picMkLst>
        </pc:picChg>
        <pc:picChg chg="add del">
          <ac:chgData name="PALANIAPPAN Devarajan" userId="0ccb0e75-6f62-4860-b5c8-e1d1cc272866" providerId="ADAL" clId="{6BFA7752-9EC0-471E-AC56-E890149C7F72}" dt="2023-12-11T04:01:42.227" v="1229" actId="26606"/>
          <ac:picMkLst>
            <pc:docMk/>
            <pc:sldMk cId="466637426" sldId="264"/>
            <ac:picMk id="26" creationId="{465A9F93-AB85-6928-5EC7-05946D1933E4}"/>
          </ac:picMkLst>
        </pc:picChg>
        <pc:picChg chg="add del">
          <ac:chgData name="PALANIAPPAN Devarajan" userId="0ccb0e75-6f62-4860-b5c8-e1d1cc272866" providerId="ADAL" clId="{6BFA7752-9EC0-471E-AC56-E890149C7F72}" dt="2023-12-11T04:06:45.952" v="1281" actId="26606"/>
          <ac:picMkLst>
            <pc:docMk/>
            <pc:sldMk cId="466637426" sldId="264"/>
            <ac:picMk id="26" creationId="{54764628-2BA5-234D-DC28-AF8260FC9345}"/>
          </ac:picMkLst>
        </pc:picChg>
        <pc:picChg chg="add del">
          <ac:chgData name="PALANIAPPAN Devarajan" userId="0ccb0e75-6f62-4860-b5c8-e1d1cc272866" providerId="ADAL" clId="{6BFA7752-9EC0-471E-AC56-E890149C7F72}" dt="2023-12-11T04:24:15.793" v="1341" actId="26606"/>
          <ac:picMkLst>
            <pc:docMk/>
            <pc:sldMk cId="466637426" sldId="264"/>
            <ac:picMk id="26" creationId="{73A67920-C356-A768-5B6D-09AF783F334D}"/>
          </ac:picMkLst>
        </pc:picChg>
        <pc:picChg chg="add del">
          <ac:chgData name="PALANIAPPAN Devarajan" userId="0ccb0e75-6f62-4860-b5c8-e1d1cc272866" providerId="ADAL" clId="{6BFA7752-9EC0-471E-AC56-E890149C7F72}" dt="2023-12-11T04:07:12.593" v="1293" actId="26606"/>
          <ac:picMkLst>
            <pc:docMk/>
            <pc:sldMk cId="466637426" sldId="264"/>
            <ac:picMk id="26" creationId="{9659DDA5-D8B5-AECC-B168-253FD402E617}"/>
          </ac:picMkLst>
        </pc:picChg>
        <pc:picChg chg="add del">
          <ac:chgData name="PALANIAPPAN Devarajan" userId="0ccb0e75-6f62-4860-b5c8-e1d1cc272866" providerId="ADAL" clId="{6BFA7752-9EC0-471E-AC56-E890149C7F72}" dt="2023-12-11T04:10:44.319" v="1331" actId="26606"/>
          <ac:picMkLst>
            <pc:docMk/>
            <pc:sldMk cId="466637426" sldId="264"/>
            <ac:picMk id="26" creationId="{9CA90631-EA69-75D3-6D18-0B21B1F3A715}"/>
          </ac:picMkLst>
        </pc:picChg>
        <pc:picChg chg="add del">
          <ac:chgData name="PALANIAPPAN Devarajan" userId="0ccb0e75-6f62-4860-b5c8-e1d1cc272866" providerId="ADAL" clId="{6BFA7752-9EC0-471E-AC56-E890149C7F72}" dt="2023-12-11T04:04:39.017" v="1244" actId="26606"/>
          <ac:picMkLst>
            <pc:docMk/>
            <pc:sldMk cId="466637426" sldId="264"/>
            <ac:picMk id="26" creationId="{9F4FA499-0CAC-1492-0891-E364A04B3965}"/>
          </ac:picMkLst>
        </pc:picChg>
        <pc:picChg chg="add del">
          <ac:chgData name="PALANIAPPAN Devarajan" userId="0ccb0e75-6f62-4860-b5c8-e1d1cc272866" providerId="ADAL" clId="{6BFA7752-9EC0-471E-AC56-E890149C7F72}" dt="2023-12-11T04:07:22.496" v="1296" actId="26606"/>
          <ac:picMkLst>
            <pc:docMk/>
            <pc:sldMk cId="466637426" sldId="264"/>
            <ac:picMk id="26" creationId="{9F81B833-7EA3-CCE1-7466-0D3154E05978}"/>
          </ac:picMkLst>
        </pc:picChg>
        <pc:picChg chg="add del">
          <ac:chgData name="PALANIAPPAN Devarajan" userId="0ccb0e75-6f62-4860-b5c8-e1d1cc272866" providerId="ADAL" clId="{6BFA7752-9EC0-471E-AC56-E890149C7F72}" dt="2023-12-11T04:04:02.356" v="1241" actId="26606"/>
          <ac:picMkLst>
            <pc:docMk/>
            <pc:sldMk cId="466637426" sldId="264"/>
            <ac:picMk id="26" creationId="{A126C659-B868-5680-7FAB-FA061E0A3DEB}"/>
          </ac:picMkLst>
        </pc:picChg>
        <pc:picChg chg="add del">
          <ac:chgData name="PALANIAPPAN Devarajan" userId="0ccb0e75-6f62-4860-b5c8-e1d1cc272866" providerId="ADAL" clId="{6BFA7752-9EC0-471E-AC56-E890149C7F72}" dt="2023-12-11T04:06:49.980" v="1284" actId="26606"/>
          <ac:picMkLst>
            <pc:docMk/>
            <pc:sldMk cId="466637426" sldId="264"/>
            <ac:picMk id="26" creationId="{AE114DDC-9B3C-7197-F960-E73D392A2711}"/>
          </ac:picMkLst>
        </pc:picChg>
        <pc:picChg chg="add del">
          <ac:chgData name="PALANIAPPAN Devarajan" userId="0ccb0e75-6f62-4860-b5c8-e1d1cc272866" providerId="ADAL" clId="{6BFA7752-9EC0-471E-AC56-E890149C7F72}" dt="2023-12-11T04:05:26.540" v="1258" actId="26606"/>
          <ac:picMkLst>
            <pc:docMk/>
            <pc:sldMk cId="466637426" sldId="264"/>
            <ac:picMk id="26" creationId="{AEBEEA1E-3635-BB13-F505-4A5A4BB729BB}"/>
          </ac:picMkLst>
        </pc:picChg>
        <pc:picChg chg="add del">
          <ac:chgData name="PALANIAPPAN Devarajan" userId="0ccb0e75-6f62-4860-b5c8-e1d1cc272866" providerId="ADAL" clId="{6BFA7752-9EC0-471E-AC56-E890149C7F72}" dt="2023-12-11T04:05:51.959" v="1267" actId="26606"/>
          <ac:picMkLst>
            <pc:docMk/>
            <pc:sldMk cId="466637426" sldId="264"/>
            <ac:picMk id="26" creationId="{B3F4EC11-2C7B-523B-D4DF-92E2C8987E05}"/>
          </ac:picMkLst>
        </pc:picChg>
        <pc:picChg chg="add del">
          <ac:chgData name="PALANIAPPAN Devarajan" userId="0ccb0e75-6f62-4860-b5c8-e1d1cc272866" providerId="ADAL" clId="{6BFA7752-9EC0-471E-AC56-E890149C7F72}" dt="2023-12-11T04:05:53.341" v="1270" actId="26606"/>
          <ac:picMkLst>
            <pc:docMk/>
            <pc:sldMk cId="466637426" sldId="264"/>
            <ac:picMk id="26" creationId="{BA8DCC16-BC64-5265-8C63-7E5914B846C4}"/>
          </ac:picMkLst>
        </pc:picChg>
        <pc:picChg chg="add del">
          <ac:chgData name="PALANIAPPAN Devarajan" userId="0ccb0e75-6f62-4860-b5c8-e1d1cc272866" providerId="ADAL" clId="{6BFA7752-9EC0-471E-AC56-E890149C7F72}" dt="2023-12-11T04:07:48.420" v="1302" actId="26606"/>
          <ac:picMkLst>
            <pc:docMk/>
            <pc:sldMk cId="466637426" sldId="264"/>
            <ac:picMk id="26" creationId="{BFA0E74F-5A5E-EF5C-145E-EF8241FB9A8C}"/>
          </ac:picMkLst>
        </pc:picChg>
        <pc:picChg chg="add del">
          <ac:chgData name="PALANIAPPAN Devarajan" userId="0ccb0e75-6f62-4860-b5c8-e1d1cc272866" providerId="ADAL" clId="{6BFA7752-9EC0-471E-AC56-E890149C7F72}" dt="2023-12-11T04:10:10.962" v="1323" actId="26606"/>
          <ac:picMkLst>
            <pc:docMk/>
            <pc:sldMk cId="466637426" sldId="264"/>
            <ac:picMk id="26" creationId="{C0625AE0-6B1B-B79C-C6C0-2C42337D7966}"/>
          </ac:picMkLst>
        </pc:picChg>
        <pc:picChg chg="add del">
          <ac:chgData name="PALANIAPPAN Devarajan" userId="0ccb0e75-6f62-4860-b5c8-e1d1cc272866" providerId="ADAL" clId="{6BFA7752-9EC0-471E-AC56-E890149C7F72}" dt="2023-12-11T04:10:31.273" v="1328" actId="26606"/>
          <ac:picMkLst>
            <pc:docMk/>
            <pc:sldMk cId="466637426" sldId="264"/>
            <ac:picMk id="26" creationId="{C3B54B31-895B-0F11-0ED7-5F907856F334}"/>
          </ac:picMkLst>
        </pc:picChg>
        <pc:picChg chg="add del">
          <ac:chgData name="PALANIAPPAN Devarajan" userId="0ccb0e75-6f62-4860-b5c8-e1d1cc272866" providerId="ADAL" clId="{6BFA7752-9EC0-471E-AC56-E890149C7F72}" dt="2023-12-11T04:05:42.949" v="1261" actId="26606"/>
          <ac:picMkLst>
            <pc:docMk/>
            <pc:sldMk cId="466637426" sldId="264"/>
            <ac:picMk id="26" creationId="{C75D0CB6-22F3-23FD-F119-E363C3026A7A}"/>
          </ac:picMkLst>
        </pc:picChg>
        <pc:picChg chg="add del">
          <ac:chgData name="PALANIAPPAN Devarajan" userId="0ccb0e75-6f62-4860-b5c8-e1d1cc272866" providerId="ADAL" clId="{6BFA7752-9EC0-471E-AC56-E890149C7F72}" dt="2023-12-11T04:09:57.522" v="1320" actId="26606"/>
          <ac:picMkLst>
            <pc:docMk/>
            <pc:sldMk cId="466637426" sldId="264"/>
            <ac:picMk id="26" creationId="{C8930B2E-CA0D-004E-32F2-947C935A7CE7}"/>
          </ac:picMkLst>
        </pc:picChg>
        <pc:picChg chg="add del">
          <ac:chgData name="PALANIAPPAN Devarajan" userId="0ccb0e75-6f62-4860-b5c8-e1d1cc272866" providerId="ADAL" clId="{6BFA7752-9EC0-471E-AC56-E890149C7F72}" dt="2023-12-11T04:06:09.947" v="1273" actId="26606"/>
          <ac:picMkLst>
            <pc:docMk/>
            <pc:sldMk cId="466637426" sldId="264"/>
            <ac:picMk id="26" creationId="{DA225F38-EE14-0AB1-1B3F-83BC36864764}"/>
          </ac:picMkLst>
        </pc:picChg>
        <pc:picChg chg="add del">
          <ac:chgData name="PALANIAPPAN Devarajan" userId="0ccb0e75-6f62-4860-b5c8-e1d1cc272866" providerId="ADAL" clId="{6BFA7752-9EC0-471E-AC56-E890149C7F72}" dt="2023-12-11T04:05:13.249" v="1255" actId="26606"/>
          <ac:picMkLst>
            <pc:docMk/>
            <pc:sldMk cId="466637426" sldId="264"/>
            <ac:picMk id="26" creationId="{EA919A4D-531C-C4A2-B04A-01F7CC39B966}"/>
          </ac:picMkLst>
        </pc:picChg>
        <pc:picChg chg="add del">
          <ac:chgData name="PALANIAPPAN Devarajan" userId="0ccb0e75-6f62-4860-b5c8-e1d1cc272866" providerId="ADAL" clId="{6BFA7752-9EC0-471E-AC56-E890149C7F72}" dt="2023-12-11T04:05:48.299" v="1264" actId="26606"/>
          <ac:picMkLst>
            <pc:docMk/>
            <pc:sldMk cId="466637426" sldId="264"/>
            <ac:picMk id="26" creationId="{F0560E54-D571-3600-1B6F-AFD14B3C4F9E}"/>
          </ac:picMkLst>
        </pc:picChg>
        <pc:picChg chg="add del mod replId">
          <ac:chgData name="PALANIAPPAN Devarajan" userId="0ccb0e75-6f62-4860-b5c8-e1d1cc272866" providerId="ADAL" clId="{6BFA7752-9EC0-471E-AC56-E890149C7F72}" dt="2023-12-15T12:21:39.112" v="2167" actId="1076"/>
          <ac:picMkLst>
            <pc:docMk/>
            <pc:sldMk cId="466637426" sldId="264"/>
            <ac:picMk id="26" creationId="{F3C911E1-46BD-53D2-75EB-D97D60015B52}"/>
          </ac:picMkLst>
        </pc:picChg>
        <pc:picChg chg="add del mod ord replId">
          <ac:chgData name="PALANIAPPAN Devarajan" userId="0ccb0e75-6f62-4860-b5c8-e1d1cc272866" providerId="ADAL" clId="{6BFA7752-9EC0-471E-AC56-E890149C7F72}" dt="2023-12-11T04:04:51.087" v="1251" actId="26606"/>
          <ac:picMkLst>
            <pc:docMk/>
            <pc:sldMk cId="466637426" sldId="264"/>
            <ac:picMk id="76" creationId="{906F0168-00A8-9AF7-C9E6-A30E4ED0775D}"/>
          </ac:picMkLst>
        </pc:picChg>
        <pc:picChg chg="add del mod replId">
          <ac:chgData name="PALANIAPPAN Devarajan" userId="0ccb0e75-6f62-4860-b5c8-e1d1cc272866" providerId="ADAL" clId="{6BFA7752-9EC0-471E-AC56-E890149C7F72}" dt="2023-12-11T04:04:52.660" v="1252" actId="26606"/>
          <ac:picMkLst>
            <pc:docMk/>
            <pc:sldMk cId="466637426" sldId="264"/>
            <ac:picMk id="84" creationId="{41BBB292-DBA3-E313-35DE-DA26735A98D1}"/>
          </ac:picMkLst>
        </pc:picChg>
        <pc:picChg chg="add del mod replId">
          <ac:chgData name="PALANIAPPAN Devarajan" userId="0ccb0e75-6f62-4860-b5c8-e1d1cc272866" providerId="ADAL" clId="{6BFA7752-9EC0-471E-AC56-E890149C7F72}" dt="2023-12-11T04:06:09.979" v="1275" actId="26606"/>
          <ac:picMkLst>
            <pc:docMk/>
            <pc:sldMk cId="466637426" sldId="264"/>
            <ac:picMk id="113" creationId="{0B98AE42-85FB-5464-23BF-0DF4BCB165FB}"/>
          </ac:picMkLst>
        </pc:picChg>
        <pc:picChg chg="add del mod replId">
          <ac:chgData name="PALANIAPPAN Devarajan" userId="0ccb0e75-6f62-4860-b5c8-e1d1cc272866" providerId="ADAL" clId="{6BFA7752-9EC0-471E-AC56-E890149C7F72}" dt="2023-12-11T04:10:10.995" v="1325" actId="26606"/>
          <ac:picMkLst>
            <pc:docMk/>
            <pc:sldMk cId="466637426" sldId="264"/>
            <ac:picMk id="143" creationId="{88A050A4-E132-222E-7040-780161B5962F}"/>
          </ac:picMkLst>
        </pc:picChg>
        <pc:cxnChg chg="add del">
          <ac:chgData name="PALANIAPPAN Devarajan" userId="0ccb0e75-6f62-4860-b5c8-e1d1cc272866" providerId="ADAL" clId="{6BFA7752-9EC0-471E-AC56-E890149C7F72}" dt="2023-12-08T13:58:09.295" v="870" actId="26606"/>
          <ac:cxnSpMkLst>
            <pc:docMk/>
            <pc:sldMk cId="466637426" sldId="264"/>
            <ac:cxnSpMk id="16" creationId="{23AAC9B5-8015-485C-ACF9-A750390E9A56}"/>
          </ac:cxnSpMkLst>
        </pc:cxnChg>
        <pc:cxnChg chg="add del">
          <ac:chgData name="PALANIAPPAN Devarajan" userId="0ccb0e75-6f62-4860-b5c8-e1d1cc272866" providerId="ADAL" clId="{6BFA7752-9EC0-471E-AC56-E890149C7F72}" dt="2023-12-08T14:05:31.663" v="951" actId="26606"/>
          <ac:cxnSpMkLst>
            <pc:docMk/>
            <pc:sldMk cId="466637426" sldId="264"/>
            <ac:cxnSpMk id="44" creationId="{C49DA8F6-BCC1-4447-B54C-57856834B94B}"/>
          </ac:cxnSpMkLst>
        </pc:cxnChg>
        <pc:cxnChg chg="add del">
          <ac:chgData name="PALANIAPPAN Devarajan" userId="0ccb0e75-6f62-4860-b5c8-e1d1cc272866" providerId="ADAL" clId="{6BFA7752-9EC0-471E-AC56-E890149C7F72}" dt="2023-12-11T04:04:39.017" v="1244" actId="26606"/>
          <ac:cxnSpMkLst>
            <pc:docMk/>
            <pc:sldMk cId="466637426" sldId="264"/>
            <ac:cxnSpMk id="78" creationId="{1503BFE4-729B-D9D0-C17B-501E6AF1127A}"/>
          </ac:cxnSpMkLst>
        </pc:cxnChg>
        <pc:cxnChg chg="add del">
          <ac:chgData name="PALANIAPPAN Devarajan" userId="0ccb0e75-6f62-4860-b5c8-e1d1cc272866" providerId="ADAL" clId="{6BFA7752-9EC0-471E-AC56-E890149C7F72}" dt="2023-12-11T04:09:22.667" v="1308" actId="26606"/>
          <ac:cxnSpMkLst>
            <pc:docMk/>
            <pc:sldMk cId="466637426" sldId="264"/>
            <ac:cxnSpMk id="118" creationId="{08671CFF-13CE-4046-6B91-44F30DCCF2E7}"/>
          </ac:cxnSpMkLst>
        </pc:cxnChg>
        <pc:cxnChg chg="add del">
          <ac:chgData name="PALANIAPPAN Devarajan" userId="0ccb0e75-6f62-4860-b5c8-e1d1cc272866" providerId="ADAL" clId="{6BFA7752-9EC0-471E-AC56-E890149C7F72}" dt="2023-12-11T04:24:15.793" v="1341" actId="26606"/>
          <ac:cxnSpMkLst>
            <pc:docMk/>
            <pc:sldMk cId="466637426" sldId="264"/>
            <ac:cxnSpMk id="146" creationId="{1503BFE4-729B-D9D0-C17B-501E6AF1127A}"/>
          </ac:cxnSpMkLst>
        </pc:cxnChg>
      </pc:sldChg>
      <pc:sldChg chg="new del">
        <pc:chgData name="PALANIAPPAN Devarajan" userId="0ccb0e75-6f62-4860-b5c8-e1d1cc272866" providerId="ADAL" clId="{6BFA7752-9EC0-471E-AC56-E890149C7F72}" dt="2023-12-07T07:37:38.281" v="174" actId="47"/>
        <pc:sldMkLst>
          <pc:docMk/>
          <pc:sldMk cId="567649349" sldId="264"/>
        </pc:sldMkLst>
      </pc:sldChg>
      <pc:sldChg chg="new del">
        <pc:chgData name="PALANIAPPAN Devarajan" userId="0ccb0e75-6f62-4860-b5c8-e1d1cc272866" providerId="ADAL" clId="{6BFA7752-9EC0-471E-AC56-E890149C7F72}" dt="2023-12-07T07:37:38.122" v="173" actId="47"/>
        <pc:sldMkLst>
          <pc:docMk/>
          <pc:sldMk cId="1911966388" sldId="265"/>
        </pc:sldMkLst>
      </pc:sldChg>
      <pc:sldChg chg="addSp modSp new del mod">
        <pc:chgData name="PALANIAPPAN Devarajan" userId="0ccb0e75-6f62-4860-b5c8-e1d1cc272866" providerId="ADAL" clId="{6BFA7752-9EC0-471E-AC56-E890149C7F72}" dt="2023-12-08T14:23:45.858" v="1085" actId="47"/>
        <pc:sldMkLst>
          <pc:docMk/>
          <pc:sldMk cId="4087613528" sldId="265"/>
        </pc:sldMkLst>
        <pc:picChg chg="add mod">
          <ac:chgData name="PALANIAPPAN Devarajan" userId="0ccb0e75-6f62-4860-b5c8-e1d1cc272866" providerId="ADAL" clId="{6BFA7752-9EC0-471E-AC56-E890149C7F72}" dt="2023-12-08T14:23:32.222" v="1018" actId="27614"/>
          <ac:picMkLst>
            <pc:docMk/>
            <pc:sldMk cId="4087613528" sldId="265"/>
            <ac:picMk id="3" creationId="{51A8E2DB-9879-7953-09FC-59DD0C047C35}"/>
          </ac:picMkLst>
        </pc:picChg>
        <pc:picChg chg="add mod">
          <ac:chgData name="PALANIAPPAN Devarajan" userId="0ccb0e75-6f62-4860-b5c8-e1d1cc272866" providerId="ADAL" clId="{6BFA7752-9EC0-471E-AC56-E890149C7F72}" dt="2023-12-08T14:23:32.143" v="1013" actId="27614"/>
          <ac:picMkLst>
            <pc:docMk/>
            <pc:sldMk cId="4087613528" sldId="265"/>
            <ac:picMk id="5" creationId="{F9747A17-2253-3FE2-C2A4-8C7F9F177C09}"/>
          </ac:picMkLst>
        </pc:picChg>
        <pc:picChg chg="add mod">
          <ac:chgData name="PALANIAPPAN Devarajan" userId="0ccb0e75-6f62-4860-b5c8-e1d1cc272866" providerId="ADAL" clId="{6BFA7752-9EC0-471E-AC56-E890149C7F72}" dt="2023-12-08T14:23:35.783" v="1078" actId="27614"/>
          <ac:picMkLst>
            <pc:docMk/>
            <pc:sldMk cId="4087613528" sldId="265"/>
            <ac:picMk id="7" creationId="{69ECAC39-E12D-F32B-879A-64BD03B58C9B}"/>
          </ac:picMkLst>
        </pc:picChg>
        <pc:picChg chg="add mod">
          <ac:chgData name="PALANIAPPAN Devarajan" userId="0ccb0e75-6f62-4860-b5c8-e1d1cc272866" providerId="ADAL" clId="{6BFA7752-9EC0-471E-AC56-E890149C7F72}" dt="2023-12-08T14:23:32.128" v="1012" actId="27614"/>
          <ac:picMkLst>
            <pc:docMk/>
            <pc:sldMk cId="4087613528" sldId="265"/>
            <ac:picMk id="9" creationId="{65459199-ACF8-925E-1F72-41A25838B957}"/>
          </ac:picMkLst>
        </pc:picChg>
        <pc:picChg chg="add mod">
          <ac:chgData name="PALANIAPPAN Devarajan" userId="0ccb0e75-6f62-4860-b5c8-e1d1cc272866" providerId="ADAL" clId="{6BFA7752-9EC0-471E-AC56-E890149C7F72}" dt="2023-12-08T14:23:32.332" v="1019" actId="27614"/>
          <ac:picMkLst>
            <pc:docMk/>
            <pc:sldMk cId="4087613528" sldId="265"/>
            <ac:picMk id="11" creationId="{069AB68A-25C8-EB80-37F0-BDEEDCB6BD92}"/>
          </ac:picMkLst>
        </pc:picChg>
        <pc:picChg chg="add mod">
          <ac:chgData name="PALANIAPPAN Devarajan" userId="0ccb0e75-6f62-4860-b5c8-e1d1cc272866" providerId="ADAL" clId="{6BFA7752-9EC0-471E-AC56-E890149C7F72}" dt="2023-12-08T14:23:32.143" v="1014" actId="27614"/>
          <ac:picMkLst>
            <pc:docMk/>
            <pc:sldMk cId="4087613528" sldId="265"/>
            <ac:picMk id="13" creationId="{2FEE9CEA-5C3F-5549-8E4E-E3D5787ED195}"/>
          </ac:picMkLst>
        </pc:picChg>
        <pc:picChg chg="add mod">
          <ac:chgData name="PALANIAPPAN Devarajan" userId="0ccb0e75-6f62-4860-b5c8-e1d1cc272866" providerId="ADAL" clId="{6BFA7752-9EC0-471E-AC56-E890149C7F72}" dt="2023-12-08T14:23:32.426" v="1028" actId="27614"/>
          <ac:picMkLst>
            <pc:docMk/>
            <pc:sldMk cId="4087613528" sldId="265"/>
            <ac:picMk id="15" creationId="{F44C993F-ABBC-8ECF-ACC6-860ADD0704B9}"/>
          </ac:picMkLst>
        </pc:picChg>
        <pc:picChg chg="add mod">
          <ac:chgData name="PALANIAPPAN Devarajan" userId="0ccb0e75-6f62-4860-b5c8-e1d1cc272866" providerId="ADAL" clId="{6BFA7752-9EC0-471E-AC56-E890149C7F72}" dt="2023-12-08T14:23:32.332" v="1020" actId="27614"/>
          <ac:picMkLst>
            <pc:docMk/>
            <pc:sldMk cId="4087613528" sldId="265"/>
            <ac:picMk id="17" creationId="{EBC198E3-D25D-6640-F753-EB83DFA213BC}"/>
          </ac:picMkLst>
        </pc:picChg>
        <pc:picChg chg="add mod">
          <ac:chgData name="PALANIAPPAN Devarajan" userId="0ccb0e75-6f62-4860-b5c8-e1d1cc272866" providerId="ADAL" clId="{6BFA7752-9EC0-471E-AC56-E890149C7F72}" dt="2023-12-08T14:23:35.878" v="1079" actId="27614"/>
          <ac:picMkLst>
            <pc:docMk/>
            <pc:sldMk cId="4087613528" sldId="265"/>
            <ac:picMk id="19" creationId="{5CDBB98B-632D-105C-8DBC-62C4EA7B66E1}"/>
          </ac:picMkLst>
        </pc:picChg>
        <pc:picChg chg="add mod">
          <ac:chgData name="PALANIAPPAN Devarajan" userId="0ccb0e75-6f62-4860-b5c8-e1d1cc272866" providerId="ADAL" clId="{6BFA7752-9EC0-471E-AC56-E890149C7F72}" dt="2023-12-08T14:23:27.975" v="1011"/>
          <ac:picMkLst>
            <pc:docMk/>
            <pc:sldMk cId="4087613528" sldId="265"/>
            <ac:picMk id="21" creationId="{C6F6407F-1FAE-7473-7FA9-37C91C089900}"/>
          </ac:picMkLst>
        </pc:picChg>
        <pc:picChg chg="add mod">
          <ac:chgData name="PALANIAPPAN Devarajan" userId="0ccb0e75-6f62-4860-b5c8-e1d1cc272866" providerId="ADAL" clId="{6BFA7752-9EC0-471E-AC56-E890149C7F72}" dt="2023-12-08T14:23:27.975" v="1011"/>
          <ac:picMkLst>
            <pc:docMk/>
            <pc:sldMk cId="4087613528" sldId="265"/>
            <ac:picMk id="23" creationId="{14D700B7-847B-F9A9-C7C0-BE8DA809DF4F}"/>
          </ac:picMkLst>
        </pc:picChg>
        <pc:picChg chg="add mod">
          <ac:chgData name="PALANIAPPAN Devarajan" userId="0ccb0e75-6f62-4860-b5c8-e1d1cc272866" providerId="ADAL" clId="{6BFA7752-9EC0-471E-AC56-E890149C7F72}" dt="2023-12-08T14:23:27.975" v="1011"/>
          <ac:picMkLst>
            <pc:docMk/>
            <pc:sldMk cId="4087613528" sldId="265"/>
            <ac:picMk id="25" creationId="{C4A2F6B8-BB09-D226-3A53-884B64A5B967}"/>
          </ac:picMkLst>
        </pc:picChg>
        <pc:picChg chg="add mod">
          <ac:chgData name="PALANIAPPAN Devarajan" userId="0ccb0e75-6f62-4860-b5c8-e1d1cc272866" providerId="ADAL" clId="{6BFA7752-9EC0-471E-AC56-E890149C7F72}" dt="2023-12-08T14:23:32.332" v="1021" actId="27614"/>
          <ac:picMkLst>
            <pc:docMk/>
            <pc:sldMk cId="4087613528" sldId="265"/>
            <ac:picMk id="27" creationId="{EAA7209C-1B86-F2AC-8C04-21BD73F00ED3}"/>
          </ac:picMkLst>
        </pc:picChg>
        <pc:picChg chg="add mod">
          <ac:chgData name="PALANIAPPAN Devarajan" userId="0ccb0e75-6f62-4860-b5c8-e1d1cc272866" providerId="ADAL" clId="{6BFA7752-9EC0-471E-AC56-E890149C7F72}" dt="2023-12-08T14:23:36.160" v="1081" actId="27614"/>
          <ac:picMkLst>
            <pc:docMk/>
            <pc:sldMk cId="4087613528" sldId="265"/>
            <ac:picMk id="29" creationId="{70974B3C-9448-2F67-DC5E-6F84EECF1501}"/>
          </ac:picMkLst>
        </pc:picChg>
        <pc:picChg chg="add mod">
          <ac:chgData name="PALANIAPPAN Devarajan" userId="0ccb0e75-6f62-4860-b5c8-e1d1cc272866" providerId="ADAL" clId="{6BFA7752-9EC0-471E-AC56-E890149C7F72}" dt="2023-12-08T14:23:32.143" v="1015" actId="27614"/>
          <ac:picMkLst>
            <pc:docMk/>
            <pc:sldMk cId="4087613528" sldId="265"/>
            <ac:picMk id="31" creationId="{14110CD2-8F91-61AE-4A4A-C0CC8AEBF454}"/>
          </ac:picMkLst>
        </pc:picChg>
        <pc:picChg chg="add mod">
          <ac:chgData name="PALANIAPPAN Devarajan" userId="0ccb0e75-6f62-4860-b5c8-e1d1cc272866" providerId="ADAL" clId="{6BFA7752-9EC0-471E-AC56-E890149C7F72}" dt="2023-12-08T14:23:27.975" v="1011"/>
          <ac:picMkLst>
            <pc:docMk/>
            <pc:sldMk cId="4087613528" sldId="265"/>
            <ac:picMk id="33" creationId="{C5359AAB-6FA5-BA11-E938-A61E1390DC25}"/>
          </ac:picMkLst>
        </pc:picChg>
        <pc:picChg chg="add mod">
          <ac:chgData name="PALANIAPPAN Devarajan" userId="0ccb0e75-6f62-4860-b5c8-e1d1cc272866" providerId="ADAL" clId="{6BFA7752-9EC0-471E-AC56-E890149C7F72}" dt="2023-12-08T14:23:32.332" v="1022" actId="27614"/>
          <ac:picMkLst>
            <pc:docMk/>
            <pc:sldMk cId="4087613528" sldId="265"/>
            <ac:picMk id="35" creationId="{AF8327B9-8343-2C52-CFBB-EA03A2FA8FC9}"/>
          </ac:picMkLst>
        </pc:picChg>
        <pc:picChg chg="add mod">
          <ac:chgData name="PALANIAPPAN Devarajan" userId="0ccb0e75-6f62-4860-b5c8-e1d1cc272866" providerId="ADAL" clId="{6BFA7752-9EC0-471E-AC56-E890149C7F72}" dt="2023-12-08T14:23:27.975" v="1011"/>
          <ac:picMkLst>
            <pc:docMk/>
            <pc:sldMk cId="4087613528" sldId="265"/>
            <ac:picMk id="37" creationId="{BAED9797-D2CD-5B29-91B6-C61FD5D7928B}"/>
          </ac:picMkLst>
        </pc:picChg>
        <pc:picChg chg="add mod">
          <ac:chgData name="PALANIAPPAN Devarajan" userId="0ccb0e75-6f62-4860-b5c8-e1d1cc272866" providerId="ADAL" clId="{6BFA7752-9EC0-471E-AC56-E890149C7F72}" dt="2023-12-08T14:23:32.332" v="1023" actId="27614"/>
          <ac:picMkLst>
            <pc:docMk/>
            <pc:sldMk cId="4087613528" sldId="265"/>
            <ac:picMk id="39" creationId="{E0153325-5C17-305A-FDA4-FD22F4887CA3}"/>
          </ac:picMkLst>
        </pc:picChg>
        <pc:picChg chg="add mod">
          <ac:chgData name="PALANIAPPAN Devarajan" userId="0ccb0e75-6f62-4860-b5c8-e1d1cc272866" providerId="ADAL" clId="{6BFA7752-9EC0-471E-AC56-E890149C7F72}" dt="2023-12-08T14:23:36.285" v="1082" actId="27614"/>
          <ac:picMkLst>
            <pc:docMk/>
            <pc:sldMk cId="4087613528" sldId="265"/>
            <ac:picMk id="41" creationId="{91757EA0-4E9E-CCB8-0ACE-610E23A5CE51}"/>
          </ac:picMkLst>
        </pc:picChg>
        <pc:picChg chg="add mod">
          <ac:chgData name="PALANIAPPAN Devarajan" userId="0ccb0e75-6f62-4860-b5c8-e1d1cc272866" providerId="ADAL" clId="{6BFA7752-9EC0-471E-AC56-E890149C7F72}" dt="2023-12-08T14:23:32.442" v="1030" actId="27614"/>
          <ac:picMkLst>
            <pc:docMk/>
            <pc:sldMk cId="4087613528" sldId="265"/>
            <ac:picMk id="43" creationId="{3D984417-FA63-75D7-7FB5-EAFA59786537}"/>
          </ac:picMkLst>
        </pc:picChg>
        <pc:picChg chg="add mod">
          <ac:chgData name="PALANIAPPAN Devarajan" userId="0ccb0e75-6f62-4860-b5c8-e1d1cc272866" providerId="ADAL" clId="{6BFA7752-9EC0-471E-AC56-E890149C7F72}" dt="2023-12-08T14:23:32.332" v="1024" actId="27614"/>
          <ac:picMkLst>
            <pc:docMk/>
            <pc:sldMk cId="4087613528" sldId="265"/>
            <ac:picMk id="45" creationId="{51A1A03A-AA28-DA6C-6415-4F79F282D801}"/>
          </ac:picMkLst>
        </pc:picChg>
        <pc:picChg chg="add mod">
          <ac:chgData name="PALANIAPPAN Devarajan" userId="0ccb0e75-6f62-4860-b5c8-e1d1cc272866" providerId="ADAL" clId="{6BFA7752-9EC0-471E-AC56-E890149C7F72}" dt="2023-12-08T14:23:32.332" v="1025" actId="27614"/>
          <ac:picMkLst>
            <pc:docMk/>
            <pc:sldMk cId="4087613528" sldId="265"/>
            <ac:picMk id="47" creationId="{9BC915E4-624F-9313-88BB-9EFADDDADC67}"/>
          </ac:picMkLst>
        </pc:picChg>
        <pc:picChg chg="add mod">
          <ac:chgData name="PALANIAPPAN Devarajan" userId="0ccb0e75-6f62-4860-b5c8-e1d1cc272866" providerId="ADAL" clId="{6BFA7752-9EC0-471E-AC56-E890149C7F72}" dt="2023-12-08T14:23:32.332" v="1026" actId="27614"/>
          <ac:picMkLst>
            <pc:docMk/>
            <pc:sldMk cId="4087613528" sldId="265"/>
            <ac:picMk id="49" creationId="{8DE69C84-7626-227A-6EFC-4EA8ED18628A}"/>
          </ac:picMkLst>
        </pc:picChg>
        <pc:picChg chg="add mod">
          <ac:chgData name="PALANIAPPAN Devarajan" userId="0ccb0e75-6f62-4860-b5c8-e1d1cc272866" providerId="ADAL" clId="{6BFA7752-9EC0-471E-AC56-E890149C7F72}" dt="2023-12-08T14:23:32.520" v="1039" actId="27614"/>
          <ac:picMkLst>
            <pc:docMk/>
            <pc:sldMk cId="4087613528" sldId="265"/>
            <ac:picMk id="51" creationId="{5FCAF063-FECD-71D3-1241-CA9ECE174F49}"/>
          </ac:picMkLst>
        </pc:picChg>
        <pc:picChg chg="add mod">
          <ac:chgData name="PALANIAPPAN Devarajan" userId="0ccb0e75-6f62-4860-b5c8-e1d1cc272866" providerId="ADAL" clId="{6BFA7752-9EC0-471E-AC56-E890149C7F72}" dt="2023-12-08T14:23:32.442" v="1031" actId="27614"/>
          <ac:picMkLst>
            <pc:docMk/>
            <pc:sldMk cId="4087613528" sldId="265"/>
            <ac:picMk id="53" creationId="{7252BBE3-B05F-A1AB-4C5B-A8452A36B478}"/>
          </ac:picMkLst>
        </pc:picChg>
        <pc:picChg chg="add mod">
          <ac:chgData name="PALANIAPPAN Devarajan" userId="0ccb0e75-6f62-4860-b5c8-e1d1cc272866" providerId="ADAL" clId="{6BFA7752-9EC0-471E-AC56-E890149C7F72}" dt="2023-12-08T14:23:32.143" v="1016" actId="27614"/>
          <ac:picMkLst>
            <pc:docMk/>
            <pc:sldMk cId="4087613528" sldId="265"/>
            <ac:picMk id="55" creationId="{DC55301B-9075-FA4D-3E93-C8212D5A1D07}"/>
          </ac:picMkLst>
        </pc:picChg>
        <pc:picChg chg="add mod">
          <ac:chgData name="PALANIAPPAN Devarajan" userId="0ccb0e75-6f62-4860-b5c8-e1d1cc272866" providerId="ADAL" clId="{6BFA7752-9EC0-471E-AC56-E890149C7F72}" dt="2023-12-08T14:23:32.442" v="1032" actId="27614"/>
          <ac:picMkLst>
            <pc:docMk/>
            <pc:sldMk cId="4087613528" sldId="265"/>
            <ac:picMk id="57" creationId="{E97B75D7-8DEF-09A3-5701-B3838D048840}"/>
          </ac:picMkLst>
        </pc:picChg>
        <pc:picChg chg="add mod">
          <ac:chgData name="PALANIAPPAN Devarajan" userId="0ccb0e75-6f62-4860-b5c8-e1d1cc272866" providerId="ADAL" clId="{6BFA7752-9EC0-471E-AC56-E890149C7F72}" dt="2023-12-08T14:23:32.442" v="1033" actId="27614"/>
          <ac:picMkLst>
            <pc:docMk/>
            <pc:sldMk cId="4087613528" sldId="265"/>
            <ac:picMk id="59" creationId="{5A1B2468-6CB0-FCB4-9400-7D24B007C57D}"/>
          </ac:picMkLst>
        </pc:picChg>
        <pc:picChg chg="add mod">
          <ac:chgData name="PALANIAPPAN Devarajan" userId="0ccb0e75-6f62-4860-b5c8-e1d1cc272866" providerId="ADAL" clId="{6BFA7752-9EC0-471E-AC56-E890149C7F72}" dt="2023-12-08T14:23:32.332" v="1027" actId="27614"/>
          <ac:picMkLst>
            <pc:docMk/>
            <pc:sldMk cId="4087613528" sldId="265"/>
            <ac:picMk id="61" creationId="{9E715DD4-04DB-0142-273B-03198B81F648}"/>
          </ac:picMkLst>
        </pc:picChg>
        <pc:picChg chg="add mod">
          <ac:chgData name="PALANIAPPAN Devarajan" userId="0ccb0e75-6f62-4860-b5c8-e1d1cc272866" providerId="ADAL" clId="{6BFA7752-9EC0-471E-AC56-E890149C7F72}" dt="2023-12-08T14:23:32.834" v="1057" actId="27614"/>
          <ac:picMkLst>
            <pc:docMk/>
            <pc:sldMk cId="4087613528" sldId="265"/>
            <ac:picMk id="63" creationId="{3953FA8D-83EA-A583-5EB6-EF411411E284}"/>
          </ac:picMkLst>
        </pc:picChg>
        <pc:picChg chg="add mod">
          <ac:chgData name="PALANIAPPAN Devarajan" userId="0ccb0e75-6f62-4860-b5c8-e1d1cc272866" providerId="ADAL" clId="{6BFA7752-9EC0-471E-AC56-E890149C7F72}" dt="2023-12-08T14:23:32.630" v="1044" actId="27614"/>
          <ac:picMkLst>
            <pc:docMk/>
            <pc:sldMk cId="4087613528" sldId="265"/>
            <ac:picMk id="65" creationId="{0DAD9C91-3C6B-3C03-751E-072B85B186E7}"/>
          </ac:picMkLst>
        </pc:picChg>
        <pc:picChg chg="add mod">
          <ac:chgData name="PALANIAPPAN Devarajan" userId="0ccb0e75-6f62-4860-b5c8-e1d1cc272866" providerId="ADAL" clId="{6BFA7752-9EC0-471E-AC56-E890149C7F72}" dt="2023-12-08T14:23:32.931" v="1063" actId="27614"/>
          <ac:picMkLst>
            <pc:docMk/>
            <pc:sldMk cId="4087613528" sldId="265"/>
            <ac:picMk id="67" creationId="{DD17686E-AA61-99FE-2C54-895EC64C8219}"/>
          </ac:picMkLst>
        </pc:picChg>
        <pc:picChg chg="add mod">
          <ac:chgData name="PALANIAPPAN Devarajan" userId="0ccb0e75-6f62-4860-b5c8-e1d1cc272866" providerId="ADAL" clId="{6BFA7752-9EC0-471E-AC56-E890149C7F72}" dt="2023-12-08T14:23:32.457" v="1034" actId="27614"/>
          <ac:picMkLst>
            <pc:docMk/>
            <pc:sldMk cId="4087613528" sldId="265"/>
            <ac:picMk id="69" creationId="{96D1A8A0-781B-60A2-2550-F560A3F909E5}"/>
          </ac:picMkLst>
        </pc:picChg>
        <pc:picChg chg="add mod">
          <ac:chgData name="PALANIAPPAN Devarajan" userId="0ccb0e75-6f62-4860-b5c8-e1d1cc272866" providerId="ADAL" clId="{6BFA7752-9EC0-471E-AC56-E890149C7F72}" dt="2023-12-08T14:23:32.457" v="1035" actId="27614"/>
          <ac:picMkLst>
            <pc:docMk/>
            <pc:sldMk cId="4087613528" sldId="265"/>
            <ac:picMk id="71" creationId="{39417032-B779-D76F-CF09-EE3D778237E6}"/>
          </ac:picMkLst>
        </pc:picChg>
        <pc:picChg chg="add mod">
          <ac:chgData name="PALANIAPPAN Devarajan" userId="0ccb0e75-6f62-4860-b5c8-e1d1cc272866" providerId="ADAL" clId="{6BFA7752-9EC0-471E-AC56-E890149C7F72}" dt="2023-12-08T14:23:32.740" v="1051" actId="27614"/>
          <ac:picMkLst>
            <pc:docMk/>
            <pc:sldMk cId="4087613528" sldId="265"/>
            <ac:picMk id="73" creationId="{5308AC9F-4F7F-673E-3391-21FF2A3E433B}"/>
          </ac:picMkLst>
        </pc:picChg>
        <pc:picChg chg="add mod">
          <ac:chgData name="PALANIAPPAN Devarajan" userId="0ccb0e75-6f62-4860-b5c8-e1d1cc272866" providerId="ADAL" clId="{6BFA7752-9EC0-471E-AC56-E890149C7F72}" dt="2023-12-08T14:23:36.285" v="1083" actId="27614"/>
          <ac:picMkLst>
            <pc:docMk/>
            <pc:sldMk cId="4087613528" sldId="265"/>
            <ac:picMk id="75" creationId="{5F6134BB-BEB3-74E7-90C7-7E5C6B8522D8}"/>
          </ac:picMkLst>
        </pc:picChg>
        <pc:picChg chg="add mod">
          <ac:chgData name="PALANIAPPAN Devarajan" userId="0ccb0e75-6f62-4860-b5c8-e1d1cc272866" providerId="ADAL" clId="{6BFA7752-9EC0-471E-AC56-E890149C7F72}" dt="2023-12-08T14:23:32.457" v="1036" actId="27614"/>
          <ac:picMkLst>
            <pc:docMk/>
            <pc:sldMk cId="4087613528" sldId="265"/>
            <ac:picMk id="77" creationId="{16D0D385-C8C6-567A-464E-DC9971EEC2D5}"/>
          </ac:picMkLst>
        </pc:picChg>
        <pc:picChg chg="add mod">
          <ac:chgData name="PALANIAPPAN Devarajan" userId="0ccb0e75-6f62-4860-b5c8-e1d1cc272866" providerId="ADAL" clId="{6BFA7752-9EC0-471E-AC56-E890149C7F72}" dt="2023-12-08T14:23:32.457" v="1037" actId="27614"/>
          <ac:picMkLst>
            <pc:docMk/>
            <pc:sldMk cId="4087613528" sldId="265"/>
            <ac:picMk id="79" creationId="{5296A2F8-15E1-58DE-FD5F-DFB2F7A66CF0}"/>
          </ac:picMkLst>
        </pc:picChg>
        <pc:picChg chg="add mod">
          <ac:chgData name="PALANIAPPAN Devarajan" userId="0ccb0e75-6f62-4860-b5c8-e1d1cc272866" providerId="ADAL" clId="{6BFA7752-9EC0-471E-AC56-E890149C7F72}" dt="2023-12-08T14:23:32.457" v="1038" actId="27614"/>
          <ac:picMkLst>
            <pc:docMk/>
            <pc:sldMk cId="4087613528" sldId="265"/>
            <ac:picMk id="81" creationId="{3BD519C4-CFF4-0BA6-4FA0-08BE924A9293}"/>
          </ac:picMkLst>
        </pc:picChg>
        <pc:picChg chg="add mod">
          <ac:chgData name="PALANIAPPAN Devarajan" userId="0ccb0e75-6f62-4860-b5c8-e1d1cc272866" providerId="ADAL" clId="{6BFA7752-9EC0-471E-AC56-E890149C7F72}" dt="2023-12-08T14:23:32.834" v="1060" actId="27614"/>
          <ac:picMkLst>
            <pc:docMk/>
            <pc:sldMk cId="4087613528" sldId="265"/>
            <ac:picMk id="83" creationId="{871EDC28-173B-1941-D05F-F04E067584D2}"/>
          </ac:picMkLst>
        </pc:picChg>
        <pc:picChg chg="add mod">
          <ac:chgData name="PALANIAPPAN Devarajan" userId="0ccb0e75-6f62-4860-b5c8-e1d1cc272866" providerId="ADAL" clId="{6BFA7752-9EC0-471E-AC56-E890149C7F72}" dt="2023-12-08T14:23:27.975" v="1011"/>
          <ac:picMkLst>
            <pc:docMk/>
            <pc:sldMk cId="4087613528" sldId="265"/>
            <ac:picMk id="85" creationId="{D1B5B96F-5576-5331-8B02-C2DD7288BDB2}"/>
          </ac:picMkLst>
        </pc:picChg>
        <pc:picChg chg="add mod">
          <ac:chgData name="PALANIAPPAN Devarajan" userId="0ccb0e75-6f62-4860-b5c8-e1d1cc272866" providerId="ADAL" clId="{6BFA7752-9EC0-471E-AC56-E890149C7F72}" dt="2023-12-08T14:23:32.630" v="1045" actId="27614"/>
          <ac:picMkLst>
            <pc:docMk/>
            <pc:sldMk cId="4087613528" sldId="265"/>
            <ac:picMk id="87" creationId="{8334E7A3-CCBF-01E2-CA1B-83A9D0AB3897}"/>
          </ac:picMkLst>
        </pc:picChg>
        <pc:picChg chg="add mod">
          <ac:chgData name="PALANIAPPAN Devarajan" userId="0ccb0e75-6f62-4860-b5c8-e1d1cc272866" providerId="ADAL" clId="{6BFA7752-9EC0-471E-AC56-E890149C7F72}" dt="2023-12-08T14:23:35.878" v="1080" actId="27614"/>
          <ac:picMkLst>
            <pc:docMk/>
            <pc:sldMk cId="4087613528" sldId="265"/>
            <ac:picMk id="89" creationId="{2DE88BDC-802B-2B73-AF3A-D15E13DA86C9}"/>
          </ac:picMkLst>
        </pc:picChg>
        <pc:picChg chg="add mod">
          <ac:chgData name="PALANIAPPAN Devarajan" userId="0ccb0e75-6f62-4860-b5c8-e1d1cc272866" providerId="ADAL" clId="{6BFA7752-9EC0-471E-AC56-E890149C7F72}" dt="2023-12-08T14:23:32.834" v="1052" actId="27614"/>
          <ac:picMkLst>
            <pc:docMk/>
            <pc:sldMk cId="4087613528" sldId="265"/>
            <ac:picMk id="91" creationId="{DDCD7904-E344-2D92-371F-434121C952A5}"/>
          </ac:picMkLst>
        </pc:picChg>
        <pc:picChg chg="add mod">
          <ac:chgData name="PALANIAPPAN Devarajan" userId="0ccb0e75-6f62-4860-b5c8-e1d1cc272866" providerId="ADAL" clId="{6BFA7752-9EC0-471E-AC56-E890149C7F72}" dt="2023-12-08T14:23:32.834" v="1053" actId="27614"/>
          <ac:picMkLst>
            <pc:docMk/>
            <pc:sldMk cId="4087613528" sldId="265"/>
            <ac:picMk id="93" creationId="{87CE3002-2B93-4CBD-F204-7DB9D1474F07}"/>
          </ac:picMkLst>
        </pc:picChg>
        <pc:picChg chg="add mod">
          <ac:chgData name="PALANIAPPAN Devarajan" userId="0ccb0e75-6f62-4860-b5c8-e1d1cc272866" providerId="ADAL" clId="{6BFA7752-9EC0-471E-AC56-E890149C7F72}" dt="2023-12-08T14:23:32.630" v="1046" actId="27614"/>
          <ac:picMkLst>
            <pc:docMk/>
            <pc:sldMk cId="4087613528" sldId="265"/>
            <ac:picMk id="95" creationId="{AE642992-71DE-4805-B92D-56968C97FFB2}"/>
          </ac:picMkLst>
        </pc:picChg>
        <pc:picChg chg="add mod">
          <ac:chgData name="PALANIAPPAN Devarajan" userId="0ccb0e75-6f62-4860-b5c8-e1d1cc272866" providerId="ADAL" clId="{6BFA7752-9EC0-471E-AC56-E890149C7F72}" dt="2023-12-08T14:23:32.630" v="1047" actId="27614"/>
          <ac:picMkLst>
            <pc:docMk/>
            <pc:sldMk cId="4087613528" sldId="265"/>
            <ac:picMk id="97" creationId="{7D81C315-81D4-D0BA-77B0-51E285D5BF5A}"/>
          </ac:picMkLst>
        </pc:picChg>
        <pc:picChg chg="add mod">
          <ac:chgData name="PALANIAPPAN Devarajan" userId="0ccb0e75-6f62-4860-b5c8-e1d1cc272866" providerId="ADAL" clId="{6BFA7752-9EC0-471E-AC56-E890149C7F72}" dt="2023-12-08T14:23:32.143" v="1017" actId="27614"/>
          <ac:picMkLst>
            <pc:docMk/>
            <pc:sldMk cId="4087613528" sldId="265"/>
            <ac:picMk id="99" creationId="{4C3B44FC-75D6-0311-E703-97B11876E7DE}"/>
          </ac:picMkLst>
        </pc:picChg>
        <pc:picChg chg="add mod">
          <ac:chgData name="PALANIAPPAN Devarajan" userId="0ccb0e75-6f62-4860-b5c8-e1d1cc272866" providerId="ADAL" clId="{6BFA7752-9EC0-471E-AC56-E890149C7F72}" dt="2023-12-08T14:23:32.630" v="1048" actId="27614"/>
          <ac:picMkLst>
            <pc:docMk/>
            <pc:sldMk cId="4087613528" sldId="265"/>
            <ac:picMk id="101" creationId="{2C305B98-011D-8701-8358-C2E1F2402757}"/>
          </ac:picMkLst>
        </pc:picChg>
        <pc:picChg chg="add mod">
          <ac:chgData name="PALANIAPPAN Devarajan" userId="0ccb0e75-6f62-4860-b5c8-e1d1cc272866" providerId="ADAL" clId="{6BFA7752-9EC0-471E-AC56-E890149C7F72}" dt="2023-12-08T14:23:32.630" v="1049" actId="27614"/>
          <ac:picMkLst>
            <pc:docMk/>
            <pc:sldMk cId="4087613528" sldId="265"/>
            <ac:picMk id="103" creationId="{6FF1A0E2-977B-2AF7-C882-BD5C7899DFCB}"/>
          </ac:picMkLst>
        </pc:picChg>
        <pc:picChg chg="add mod">
          <ac:chgData name="PALANIAPPAN Devarajan" userId="0ccb0e75-6f62-4860-b5c8-e1d1cc272866" providerId="ADAL" clId="{6BFA7752-9EC0-471E-AC56-E890149C7F72}" dt="2023-12-08T14:23:32.834" v="1055" actId="27614"/>
          <ac:picMkLst>
            <pc:docMk/>
            <pc:sldMk cId="4087613528" sldId="265"/>
            <ac:picMk id="105" creationId="{5CBED42F-F12D-2DB1-0563-628CA004B3D3}"/>
          </ac:picMkLst>
        </pc:picChg>
        <pc:picChg chg="add mod">
          <ac:chgData name="PALANIAPPAN Devarajan" userId="0ccb0e75-6f62-4860-b5c8-e1d1cc272866" providerId="ADAL" clId="{6BFA7752-9EC0-471E-AC56-E890149C7F72}" dt="2023-12-08T14:23:32.834" v="1056" actId="27614"/>
          <ac:picMkLst>
            <pc:docMk/>
            <pc:sldMk cId="4087613528" sldId="265"/>
            <ac:picMk id="107" creationId="{4A007162-8B83-6782-1980-AD95CB655F77}"/>
          </ac:picMkLst>
        </pc:picChg>
        <pc:picChg chg="add mod">
          <ac:chgData name="PALANIAPPAN Devarajan" userId="0ccb0e75-6f62-4860-b5c8-e1d1cc272866" providerId="ADAL" clId="{6BFA7752-9EC0-471E-AC56-E890149C7F72}" dt="2023-12-08T14:23:32.930" v="1062" actId="27614"/>
          <ac:picMkLst>
            <pc:docMk/>
            <pc:sldMk cId="4087613528" sldId="265"/>
            <ac:picMk id="109" creationId="{03B20487-77C2-296D-C524-71B03049348D}"/>
          </ac:picMkLst>
        </pc:picChg>
        <pc:picChg chg="add mod">
          <ac:chgData name="PALANIAPPAN Devarajan" userId="0ccb0e75-6f62-4860-b5c8-e1d1cc272866" providerId="ADAL" clId="{6BFA7752-9EC0-471E-AC56-E890149C7F72}" dt="2023-12-08T14:23:36.475" v="1084" actId="27614"/>
          <ac:picMkLst>
            <pc:docMk/>
            <pc:sldMk cId="4087613528" sldId="265"/>
            <ac:picMk id="111" creationId="{B529E254-0DEF-D19D-524A-360FE79F096B}"/>
          </ac:picMkLst>
        </pc:picChg>
        <pc:picChg chg="add mod">
          <ac:chgData name="PALANIAPPAN Devarajan" userId="0ccb0e75-6f62-4860-b5c8-e1d1cc272866" providerId="ADAL" clId="{6BFA7752-9EC0-471E-AC56-E890149C7F72}" dt="2023-12-08T14:23:32.928" v="1061" actId="27614"/>
          <ac:picMkLst>
            <pc:docMk/>
            <pc:sldMk cId="4087613528" sldId="265"/>
            <ac:picMk id="113" creationId="{76569577-C4F4-2791-6643-A056B2348909}"/>
          </ac:picMkLst>
        </pc:picChg>
        <pc:picChg chg="add mod">
          <ac:chgData name="PALANIAPPAN Devarajan" userId="0ccb0e75-6f62-4860-b5c8-e1d1cc272866" providerId="ADAL" clId="{6BFA7752-9EC0-471E-AC56-E890149C7F72}" dt="2023-12-08T14:23:33.116" v="1074" actId="27614"/>
          <ac:picMkLst>
            <pc:docMk/>
            <pc:sldMk cId="4087613528" sldId="265"/>
            <ac:picMk id="115" creationId="{AD4EFC15-3916-A364-53BF-E736BC1E1748}"/>
          </ac:picMkLst>
        </pc:picChg>
        <pc:picChg chg="add mod">
          <ac:chgData name="PALANIAPPAN Devarajan" userId="0ccb0e75-6f62-4860-b5c8-e1d1cc272866" providerId="ADAL" clId="{6BFA7752-9EC0-471E-AC56-E890149C7F72}" dt="2023-12-08T14:23:32.724" v="1050" actId="27614"/>
          <ac:picMkLst>
            <pc:docMk/>
            <pc:sldMk cId="4087613528" sldId="265"/>
            <ac:picMk id="117" creationId="{2CEF07E0-572E-13F9-9627-FCC29CE26699}"/>
          </ac:picMkLst>
        </pc:picChg>
        <pc:picChg chg="add mod">
          <ac:chgData name="PALANIAPPAN Devarajan" userId="0ccb0e75-6f62-4860-b5c8-e1d1cc272866" providerId="ADAL" clId="{6BFA7752-9EC0-471E-AC56-E890149C7F72}" dt="2023-12-08T14:23:32.936" v="1066" actId="27614"/>
          <ac:picMkLst>
            <pc:docMk/>
            <pc:sldMk cId="4087613528" sldId="265"/>
            <ac:picMk id="119" creationId="{F73C5549-093D-C634-F4DF-6F133643DEF5}"/>
          </ac:picMkLst>
        </pc:picChg>
        <pc:picChg chg="add mod">
          <ac:chgData name="PALANIAPPAN Devarajan" userId="0ccb0e75-6f62-4860-b5c8-e1d1cc272866" providerId="ADAL" clId="{6BFA7752-9EC0-471E-AC56-E890149C7F72}" dt="2023-12-08T14:23:32.933" v="1064" actId="27614"/>
          <ac:picMkLst>
            <pc:docMk/>
            <pc:sldMk cId="4087613528" sldId="265"/>
            <ac:picMk id="121" creationId="{CE3FF5E7-04ED-8D83-5CB8-87C6086E1EAC}"/>
          </ac:picMkLst>
        </pc:picChg>
        <pc:picChg chg="add mod">
          <ac:chgData name="PALANIAPPAN Devarajan" userId="0ccb0e75-6f62-4860-b5c8-e1d1cc272866" providerId="ADAL" clId="{6BFA7752-9EC0-471E-AC56-E890149C7F72}" dt="2023-12-08T14:23:32.935" v="1065" actId="27614"/>
          <ac:picMkLst>
            <pc:docMk/>
            <pc:sldMk cId="4087613528" sldId="265"/>
            <ac:picMk id="123" creationId="{79C828D7-5D13-74FB-04E8-6AC910C8C45F}"/>
          </ac:picMkLst>
        </pc:picChg>
        <pc:picChg chg="add mod">
          <ac:chgData name="PALANIAPPAN Devarajan" userId="0ccb0e75-6f62-4860-b5c8-e1d1cc272866" providerId="ADAL" clId="{6BFA7752-9EC0-471E-AC56-E890149C7F72}" dt="2023-12-08T14:23:32.834" v="1059" actId="27614"/>
          <ac:picMkLst>
            <pc:docMk/>
            <pc:sldMk cId="4087613528" sldId="265"/>
            <ac:picMk id="125" creationId="{663234CB-02E8-17A2-4DB2-6C417FBD1DCC}"/>
          </ac:picMkLst>
        </pc:picChg>
        <pc:picChg chg="add mod">
          <ac:chgData name="PALANIAPPAN Devarajan" userId="0ccb0e75-6f62-4860-b5c8-e1d1cc272866" providerId="ADAL" clId="{6BFA7752-9EC0-471E-AC56-E890149C7F72}" dt="2023-12-08T14:23:32.834" v="1058" actId="27614"/>
          <ac:picMkLst>
            <pc:docMk/>
            <pc:sldMk cId="4087613528" sldId="265"/>
            <ac:picMk id="127" creationId="{81BAA34F-8A56-238E-A762-1A70889E8EE4}"/>
          </ac:picMkLst>
        </pc:picChg>
        <pc:picChg chg="add mod">
          <ac:chgData name="PALANIAPPAN Devarajan" userId="0ccb0e75-6f62-4860-b5c8-e1d1cc272866" providerId="ADAL" clId="{6BFA7752-9EC0-471E-AC56-E890149C7F72}" dt="2023-12-08T14:23:33.038" v="1072" actId="27614"/>
          <ac:picMkLst>
            <pc:docMk/>
            <pc:sldMk cId="4087613528" sldId="265"/>
            <ac:picMk id="129" creationId="{C64292F1-DEF6-19B4-499E-ACD926AD1094}"/>
          </ac:picMkLst>
        </pc:picChg>
        <pc:picChg chg="add mod">
          <ac:chgData name="PALANIAPPAN Devarajan" userId="0ccb0e75-6f62-4860-b5c8-e1d1cc272866" providerId="ADAL" clId="{6BFA7752-9EC0-471E-AC56-E890149C7F72}" dt="2023-12-08T14:23:33.038" v="1071" actId="27614"/>
          <ac:picMkLst>
            <pc:docMk/>
            <pc:sldMk cId="4087613528" sldId="265"/>
            <ac:picMk id="131" creationId="{EAC0D314-569E-9F98-6AD1-EDD0BEF252D0}"/>
          </ac:picMkLst>
        </pc:picChg>
        <pc:picChg chg="add mod">
          <ac:chgData name="PALANIAPPAN Devarajan" userId="0ccb0e75-6f62-4860-b5c8-e1d1cc272866" providerId="ADAL" clId="{6BFA7752-9EC0-471E-AC56-E890149C7F72}" dt="2023-12-08T14:23:33.038" v="1070" actId="27614"/>
          <ac:picMkLst>
            <pc:docMk/>
            <pc:sldMk cId="4087613528" sldId="265"/>
            <ac:picMk id="133" creationId="{805267B2-5DFC-0509-BB0A-1C46C59B4320}"/>
          </ac:picMkLst>
        </pc:picChg>
        <pc:picChg chg="add mod">
          <ac:chgData name="PALANIAPPAN Devarajan" userId="0ccb0e75-6f62-4860-b5c8-e1d1cc272866" providerId="ADAL" clId="{6BFA7752-9EC0-471E-AC56-E890149C7F72}" dt="2023-12-08T14:23:32.834" v="1054" actId="27614"/>
          <ac:picMkLst>
            <pc:docMk/>
            <pc:sldMk cId="4087613528" sldId="265"/>
            <ac:picMk id="135" creationId="{F9485299-8CD8-AEBB-996F-23DB550683B9}"/>
          </ac:picMkLst>
        </pc:picChg>
        <pc:picChg chg="add mod">
          <ac:chgData name="PALANIAPPAN Devarajan" userId="0ccb0e75-6f62-4860-b5c8-e1d1cc272866" providerId="ADAL" clId="{6BFA7752-9EC0-471E-AC56-E890149C7F72}" dt="2023-12-08T14:23:33.038" v="1067" actId="27614"/>
          <ac:picMkLst>
            <pc:docMk/>
            <pc:sldMk cId="4087613528" sldId="265"/>
            <ac:picMk id="137" creationId="{FF9F1097-27C9-5BDF-19B0-04D2489A42A9}"/>
          </ac:picMkLst>
        </pc:picChg>
        <pc:picChg chg="add mod">
          <ac:chgData name="PALANIAPPAN Devarajan" userId="0ccb0e75-6f62-4860-b5c8-e1d1cc272866" providerId="ADAL" clId="{6BFA7752-9EC0-471E-AC56-E890149C7F72}" dt="2023-12-08T14:23:33.508" v="1077" actId="27614"/>
          <ac:picMkLst>
            <pc:docMk/>
            <pc:sldMk cId="4087613528" sldId="265"/>
            <ac:picMk id="139" creationId="{F14BF73B-8259-88FF-61EA-29DBD436D957}"/>
          </ac:picMkLst>
        </pc:picChg>
        <pc:picChg chg="add mod">
          <ac:chgData name="PALANIAPPAN Devarajan" userId="0ccb0e75-6f62-4860-b5c8-e1d1cc272866" providerId="ADAL" clId="{6BFA7752-9EC0-471E-AC56-E890149C7F72}" dt="2023-12-08T14:23:32.630" v="1041" actId="27614"/>
          <ac:picMkLst>
            <pc:docMk/>
            <pc:sldMk cId="4087613528" sldId="265"/>
            <ac:picMk id="141" creationId="{95D72F9B-0D01-7AA9-6EB8-070EE92B12A7}"/>
          </ac:picMkLst>
        </pc:picChg>
        <pc:picChg chg="add mod">
          <ac:chgData name="PALANIAPPAN Devarajan" userId="0ccb0e75-6f62-4860-b5c8-e1d1cc272866" providerId="ADAL" clId="{6BFA7752-9EC0-471E-AC56-E890149C7F72}" dt="2023-12-08T14:23:33.116" v="1073" actId="27614"/>
          <ac:picMkLst>
            <pc:docMk/>
            <pc:sldMk cId="4087613528" sldId="265"/>
            <ac:picMk id="143" creationId="{BD7AEA31-8084-E504-0683-023831EA80E2}"/>
          </ac:picMkLst>
        </pc:picChg>
        <pc:picChg chg="add mod">
          <ac:chgData name="PALANIAPPAN Devarajan" userId="0ccb0e75-6f62-4860-b5c8-e1d1cc272866" providerId="ADAL" clId="{6BFA7752-9EC0-471E-AC56-E890149C7F72}" dt="2023-12-08T14:23:33.038" v="1069" actId="27614"/>
          <ac:picMkLst>
            <pc:docMk/>
            <pc:sldMk cId="4087613528" sldId="265"/>
            <ac:picMk id="145" creationId="{C897B8F9-D612-2165-61BE-E8111F99D7D9}"/>
          </ac:picMkLst>
        </pc:picChg>
        <pc:picChg chg="add mod">
          <ac:chgData name="PALANIAPPAN Devarajan" userId="0ccb0e75-6f62-4860-b5c8-e1d1cc272866" providerId="ADAL" clId="{6BFA7752-9EC0-471E-AC56-E890149C7F72}" dt="2023-12-08T14:23:33.038" v="1068" actId="27614"/>
          <ac:picMkLst>
            <pc:docMk/>
            <pc:sldMk cId="4087613528" sldId="265"/>
            <ac:picMk id="147" creationId="{C7D48BB2-71A1-8AB9-6C6A-5E8C9CE5DB76}"/>
          </ac:picMkLst>
        </pc:picChg>
        <pc:picChg chg="add mod">
          <ac:chgData name="PALANIAPPAN Devarajan" userId="0ccb0e75-6f62-4860-b5c8-e1d1cc272866" providerId="ADAL" clId="{6BFA7752-9EC0-471E-AC56-E890149C7F72}" dt="2023-12-08T14:23:33.116" v="1075" actId="27614"/>
          <ac:picMkLst>
            <pc:docMk/>
            <pc:sldMk cId="4087613528" sldId="265"/>
            <ac:picMk id="149" creationId="{05C1537A-A721-47FE-04AB-F739A2EDC6A1}"/>
          </ac:picMkLst>
        </pc:picChg>
        <pc:picChg chg="add mod">
          <ac:chgData name="PALANIAPPAN Devarajan" userId="0ccb0e75-6f62-4860-b5c8-e1d1cc272866" providerId="ADAL" clId="{6BFA7752-9EC0-471E-AC56-E890149C7F72}" dt="2023-12-08T14:23:32.630" v="1043" actId="27614"/>
          <ac:picMkLst>
            <pc:docMk/>
            <pc:sldMk cId="4087613528" sldId="265"/>
            <ac:picMk id="151" creationId="{BD0DD9DC-AB70-EC21-37FA-5D6036F367D5}"/>
          </ac:picMkLst>
        </pc:picChg>
        <pc:picChg chg="add mod">
          <ac:chgData name="PALANIAPPAN Devarajan" userId="0ccb0e75-6f62-4860-b5c8-e1d1cc272866" providerId="ADAL" clId="{6BFA7752-9EC0-471E-AC56-E890149C7F72}" dt="2023-12-08T14:23:32.630" v="1042" actId="27614"/>
          <ac:picMkLst>
            <pc:docMk/>
            <pc:sldMk cId="4087613528" sldId="265"/>
            <ac:picMk id="153" creationId="{0294808E-5162-0253-9D98-6D1A465DD89C}"/>
          </ac:picMkLst>
        </pc:picChg>
        <pc:picChg chg="add mod">
          <ac:chgData name="PALANIAPPAN Devarajan" userId="0ccb0e75-6f62-4860-b5c8-e1d1cc272866" providerId="ADAL" clId="{6BFA7752-9EC0-471E-AC56-E890149C7F72}" dt="2023-12-08T14:23:32.520" v="1040" actId="27614"/>
          <ac:picMkLst>
            <pc:docMk/>
            <pc:sldMk cId="4087613528" sldId="265"/>
            <ac:picMk id="155" creationId="{9F6F89AA-A995-E27A-C6D8-7B12B7DC0A51}"/>
          </ac:picMkLst>
        </pc:picChg>
        <pc:picChg chg="add mod">
          <ac:chgData name="PALANIAPPAN Devarajan" userId="0ccb0e75-6f62-4860-b5c8-e1d1cc272866" providerId="ADAL" clId="{6BFA7752-9EC0-471E-AC56-E890149C7F72}" dt="2023-12-08T14:23:33.210" v="1076" actId="27614"/>
          <ac:picMkLst>
            <pc:docMk/>
            <pc:sldMk cId="4087613528" sldId="265"/>
            <ac:picMk id="157" creationId="{B8B3812C-14D2-D423-720E-0467A56AC452}"/>
          </ac:picMkLst>
        </pc:picChg>
        <pc:picChg chg="add mod">
          <ac:chgData name="PALANIAPPAN Devarajan" userId="0ccb0e75-6f62-4860-b5c8-e1d1cc272866" providerId="ADAL" clId="{6BFA7752-9EC0-471E-AC56-E890149C7F72}" dt="2023-12-08T14:23:32.442" v="1029" actId="27614"/>
          <ac:picMkLst>
            <pc:docMk/>
            <pc:sldMk cId="4087613528" sldId="265"/>
            <ac:picMk id="159" creationId="{05074655-B1A3-5577-B648-DAA46D4A8EF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72651584" sldId="266"/>
        </pc:sldMkLst>
        <pc:spChg chg="add del">
          <ac:chgData name="PALANIAPPAN Devarajan" userId="0ccb0e75-6f62-4860-b5c8-e1d1cc272866" providerId="ADAL" clId="{6BFA7752-9EC0-471E-AC56-E890149C7F72}" dt="2023-12-11T07:04:38.051" v="1809" actId="26606"/>
          <ac:spMkLst>
            <pc:docMk/>
            <pc:sldMk cId="272651584" sldId="266"/>
            <ac:spMk id="8" creationId="{16B067B1-F4E5-4FDF-813D-C9E872E80075}"/>
          </ac:spMkLst>
        </pc:spChg>
        <pc:spChg chg="add del">
          <ac:chgData name="PALANIAPPAN Devarajan" userId="0ccb0e75-6f62-4860-b5c8-e1d1cc272866" providerId="ADAL" clId="{6BFA7752-9EC0-471E-AC56-E890149C7F72}" dt="2023-12-11T07:04:40.631" v="1812" actId="26606"/>
          <ac:spMkLst>
            <pc:docMk/>
            <pc:sldMk cId="272651584" sldId="266"/>
            <ac:spMk id="10" creationId="{E2384209-CB15-4CDF-9D31-C44FD9A3F20D}"/>
          </ac:spMkLst>
        </pc:spChg>
        <pc:spChg chg="add del">
          <ac:chgData name="PALANIAPPAN Devarajan" userId="0ccb0e75-6f62-4860-b5c8-e1d1cc272866" providerId="ADAL" clId="{6BFA7752-9EC0-471E-AC56-E890149C7F72}" dt="2023-12-11T07:04:40.631" v="1812" actId="26606"/>
          <ac:spMkLst>
            <pc:docMk/>
            <pc:sldMk cId="272651584" sldId="266"/>
            <ac:spMk id="11" creationId="{AB8C311F-7253-4AED-9701-7FC0708C41C7}"/>
          </ac:spMkLst>
        </pc:spChg>
        <pc:spChg chg="add del">
          <ac:chgData name="PALANIAPPAN Devarajan" userId="0ccb0e75-6f62-4860-b5c8-e1d1cc272866" providerId="ADAL" clId="{6BFA7752-9EC0-471E-AC56-E890149C7F72}" dt="2023-12-11T07:04:40.631" v="1812" actId="26606"/>
          <ac:spMkLst>
            <pc:docMk/>
            <pc:sldMk cId="272651584" sldId="266"/>
            <ac:spMk id="12" creationId="{2633B3B5-CC90-43F0-8714-D31D1F3F0209}"/>
          </ac:spMkLst>
        </pc:spChg>
        <pc:spChg chg="add del">
          <ac:chgData name="PALANIAPPAN Devarajan" userId="0ccb0e75-6f62-4860-b5c8-e1d1cc272866" providerId="ADAL" clId="{6BFA7752-9EC0-471E-AC56-E890149C7F72}" dt="2023-12-11T07:04:40.631" v="1812" actId="26606"/>
          <ac:spMkLst>
            <pc:docMk/>
            <pc:sldMk cId="272651584" sldId="266"/>
            <ac:spMk id="14" creationId="{A8D57A06-A426-446D-B02C-A2DC6B62E45E}"/>
          </ac:spMkLst>
        </pc:spChg>
        <pc:spChg chg="add del">
          <ac:chgData name="PALANIAPPAN Devarajan" userId="0ccb0e75-6f62-4860-b5c8-e1d1cc272866" providerId="ADAL" clId="{6BFA7752-9EC0-471E-AC56-E890149C7F72}" dt="2023-12-15T12:26:47.677" v="2206" actId="26606"/>
          <ac:spMkLst>
            <pc:docMk/>
            <pc:sldMk cId="272651584" sldId="266"/>
            <ac:spMk id="16" creationId="{16B067B1-F4E5-4FDF-813D-C9E872E80075}"/>
          </ac:spMkLst>
        </pc:spChg>
        <pc:grpChg chg="add del">
          <ac:chgData name="PALANIAPPAN Devarajan" userId="0ccb0e75-6f62-4860-b5c8-e1d1cc272866" providerId="ADAL" clId="{6BFA7752-9EC0-471E-AC56-E890149C7F72}" dt="2023-12-21T10:26:26.861" v="3414"/>
          <ac:grpSpMkLst>
            <pc:docMk/>
            <pc:sldMk cId="272651584" sldId="266"/>
            <ac:grpSpMk id="18" creationId="{26176824-7946-6969-3841-DD5C101DF42D}"/>
          </ac:grpSpMkLst>
        </pc:grpChg>
        <pc:grpChg chg="add del">
          <ac:chgData name="PALANIAPPAN Devarajan" userId="0ccb0e75-6f62-4860-b5c8-e1d1cc272866" providerId="ADAL" clId="{6BFA7752-9EC0-471E-AC56-E890149C7F72}" dt="2023-12-15T12:26:44.900" v="2205" actId="26606"/>
          <ac:grpSpMkLst>
            <pc:docMk/>
            <pc:sldMk cId="272651584" sldId="266"/>
            <ac:grpSpMk id="21" creationId="{26176824-7946-6969-3841-DD5C101DF42D}"/>
          </ac:grpSpMkLst>
        </pc:grpChg>
        <pc:picChg chg="add del">
          <ac:chgData name="PALANIAPPAN Devarajan" userId="0ccb0e75-6f62-4860-b5c8-e1d1cc272866" providerId="ADAL" clId="{6BFA7752-9EC0-471E-AC56-E890149C7F72}" dt="2023-12-11T07:04:40.631" v="1812" actId="26606"/>
          <ac:picMkLst>
            <pc:docMk/>
            <pc:sldMk cId="272651584" sldId="266"/>
            <ac:picMk id="3" creationId="{6A1E860A-0E70-36F0-A80E-A2D002E5746E}"/>
          </ac:picMkLst>
        </pc:picChg>
        <pc:picChg chg="add del mod">
          <ac:chgData name="PALANIAPPAN Devarajan" userId="0ccb0e75-6f62-4860-b5c8-e1d1cc272866" providerId="ADAL" clId="{6BFA7752-9EC0-471E-AC56-E890149C7F72}" dt="2023-12-15T12:26:47.677" v="2206" actId="26606"/>
          <ac:picMkLst>
            <pc:docMk/>
            <pc:sldMk cId="272651584" sldId="266"/>
            <ac:picMk id="3" creationId="{8D9C4EA3-54C4-AF22-5AB6-FE5EC89E42C0}"/>
          </ac:picMkLst>
        </pc:picChg>
        <pc:picChg chg="add del mod replId">
          <ac:chgData name="PALANIAPPAN Devarajan" userId="0ccb0e75-6f62-4860-b5c8-e1d1cc272866" providerId="ADAL" clId="{6BFA7752-9EC0-471E-AC56-E890149C7F72}" dt="2023-12-11T07:04:40.663" v="1814" actId="26606"/>
          <ac:picMkLst>
            <pc:docMk/>
            <pc:sldMk cId="272651584" sldId="266"/>
            <ac:picMk id="17" creationId="{62B2ACE2-9267-11F8-34C2-B5B1CE85AD85}"/>
          </ac:picMkLst>
        </pc:picChg>
      </pc:sldChg>
      <pc:sldChg chg="new del">
        <pc:chgData name="PALANIAPPAN Devarajan" userId="0ccb0e75-6f62-4860-b5c8-e1d1cc272866" providerId="ADAL" clId="{6BFA7752-9EC0-471E-AC56-E890149C7F72}" dt="2023-12-07T07:37:37.934" v="172" actId="47"/>
        <pc:sldMkLst>
          <pc:docMk/>
          <pc:sldMk cId="1280685299" sldId="266"/>
        </pc:sldMkLst>
      </pc:sldChg>
      <pc:sldChg chg="new del">
        <pc:chgData name="PALANIAPPAN Devarajan" userId="0ccb0e75-6f62-4860-b5c8-e1d1cc272866" providerId="ADAL" clId="{6BFA7752-9EC0-471E-AC56-E890149C7F72}" dt="2023-12-07T07:37:37.744" v="171" actId="47"/>
        <pc:sldMkLst>
          <pc:docMk/>
          <pc:sldMk cId="69394471" sldId="267"/>
        </pc:sldMkLst>
      </pc:sldChg>
      <pc:sldChg chg="addSp delSp modSp new mod modTransition setBg delDesignElem">
        <pc:chgData name="PALANIAPPAN Devarajan" userId="0ccb0e75-6f62-4860-b5c8-e1d1cc272866" providerId="ADAL" clId="{6BFA7752-9EC0-471E-AC56-E890149C7F72}" dt="2023-12-21T10:26:26.861" v="3414"/>
        <pc:sldMkLst>
          <pc:docMk/>
          <pc:sldMk cId="2676380745" sldId="267"/>
        </pc:sldMkLst>
        <pc:grpChg chg="add del">
          <ac:chgData name="PALANIAPPAN Devarajan" userId="0ccb0e75-6f62-4860-b5c8-e1d1cc272866" providerId="ADAL" clId="{6BFA7752-9EC0-471E-AC56-E890149C7F72}" dt="2023-12-21T10:26:26.861" v="3414"/>
          <ac:grpSpMkLst>
            <pc:docMk/>
            <pc:sldMk cId="2676380745" sldId="267"/>
            <ac:grpSpMk id="8" creationId="{26176824-7946-6969-3841-DD5C101DF42D}"/>
          </ac:grpSpMkLst>
        </pc:grpChg>
        <pc:picChg chg="add mod">
          <ac:chgData name="PALANIAPPAN Devarajan" userId="0ccb0e75-6f62-4860-b5c8-e1d1cc272866" providerId="ADAL" clId="{6BFA7752-9EC0-471E-AC56-E890149C7F72}" dt="2023-12-15T12:24:37.679" v="2189" actId="26606"/>
          <ac:picMkLst>
            <pc:docMk/>
            <pc:sldMk cId="2676380745" sldId="267"/>
            <ac:picMk id="3" creationId="{71A40905-9C6E-2425-C0C2-C06783BF61A9}"/>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613101053" sldId="268"/>
        </pc:sldMkLst>
        <pc:grpChg chg="add del">
          <ac:chgData name="PALANIAPPAN Devarajan" userId="0ccb0e75-6f62-4860-b5c8-e1d1cc272866" providerId="ADAL" clId="{6BFA7752-9EC0-471E-AC56-E890149C7F72}" dt="2023-12-21T10:26:26.861" v="3414"/>
          <ac:grpSpMkLst>
            <pc:docMk/>
            <pc:sldMk cId="613101053" sldId="268"/>
            <ac:grpSpMk id="8" creationId="{26176824-7946-6969-3841-DD5C101DF42D}"/>
          </ac:grpSpMkLst>
        </pc:grpChg>
        <pc:picChg chg="add mod">
          <ac:chgData name="PALANIAPPAN Devarajan" userId="0ccb0e75-6f62-4860-b5c8-e1d1cc272866" providerId="ADAL" clId="{6BFA7752-9EC0-471E-AC56-E890149C7F72}" dt="2023-12-15T12:24:33.433" v="2188" actId="26606"/>
          <ac:picMkLst>
            <pc:docMk/>
            <pc:sldMk cId="613101053" sldId="268"/>
            <ac:picMk id="3" creationId="{A5346190-996B-BD7F-C119-5060248B60C3}"/>
          </ac:picMkLst>
        </pc:picChg>
      </pc:sldChg>
      <pc:sldChg chg="new del">
        <pc:chgData name="PALANIAPPAN Devarajan" userId="0ccb0e75-6f62-4860-b5c8-e1d1cc272866" providerId="ADAL" clId="{6BFA7752-9EC0-471E-AC56-E890149C7F72}" dt="2023-12-07T07:37:37.602" v="170" actId="47"/>
        <pc:sldMkLst>
          <pc:docMk/>
          <pc:sldMk cId="2788069266" sldId="268"/>
        </pc:sldMkLst>
      </pc:sldChg>
      <pc:sldChg chg="new del">
        <pc:chgData name="PALANIAPPAN Devarajan" userId="0ccb0e75-6f62-4860-b5c8-e1d1cc272866" providerId="ADAL" clId="{6BFA7752-9EC0-471E-AC56-E890149C7F72}" dt="2023-12-07T07:37:37.452" v="169" actId="47"/>
        <pc:sldMkLst>
          <pc:docMk/>
          <pc:sldMk cId="2342340024" sldId="269"/>
        </pc:sldMkLst>
      </pc:sldChg>
      <pc:sldChg chg="addSp delSp modSp new mod modTransition setBg delDesignElem">
        <pc:chgData name="PALANIAPPAN Devarajan" userId="0ccb0e75-6f62-4860-b5c8-e1d1cc272866" providerId="ADAL" clId="{6BFA7752-9EC0-471E-AC56-E890149C7F72}" dt="2023-12-21T10:26:26.861" v="3414"/>
        <pc:sldMkLst>
          <pc:docMk/>
          <pc:sldMk cId="4011883591" sldId="269"/>
        </pc:sldMkLst>
        <pc:grpChg chg="add del">
          <ac:chgData name="PALANIAPPAN Devarajan" userId="0ccb0e75-6f62-4860-b5c8-e1d1cc272866" providerId="ADAL" clId="{6BFA7752-9EC0-471E-AC56-E890149C7F72}" dt="2023-12-21T10:26:26.861" v="3414"/>
          <ac:grpSpMkLst>
            <pc:docMk/>
            <pc:sldMk cId="4011883591" sldId="269"/>
            <ac:grpSpMk id="8" creationId="{26176824-7946-6969-3841-DD5C101DF42D}"/>
          </ac:grpSpMkLst>
        </pc:grpChg>
        <pc:picChg chg="add mod">
          <ac:chgData name="PALANIAPPAN Devarajan" userId="0ccb0e75-6f62-4860-b5c8-e1d1cc272866" providerId="ADAL" clId="{6BFA7752-9EC0-471E-AC56-E890149C7F72}" dt="2023-12-15T12:24:25.889" v="2187" actId="26606"/>
          <ac:picMkLst>
            <pc:docMk/>
            <pc:sldMk cId="4011883591" sldId="269"/>
            <ac:picMk id="3" creationId="{D216DDA4-048A-D683-148A-FF76AEE01C0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24411826" sldId="270"/>
        </pc:sldMkLst>
        <pc:grpChg chg="add del">
          <ac:chgData name="PALANIAPPAN Devarajan" userId="0ccb0e75-6f62-4860-b5c8-e1d1cc272866" providerId="ADAL" clId="{6BFA7752-9EC0-471E-AC56-E890149C7F72}" dt="2023-12-21T10:26:26.861" v="3414"/>
          <ac:grpSpMkLst>
            <pc:docMk/>
            <pc:sldMk cId="1424411826" sldId="270"/>
            <ac:grpSpMk id="8" creationId="{26176824-7946-6969-3841-DD5C101DF42D}"/>
          </ac:grpSpMkLst>
        </pc:grpChg>
        <pc:picChg chg="add mod">
          <ac:chgData name="PALANIAPPAN Devarajan" userId="0ccb0e75-6f62-4860-b5c8-e1d1cc272866" providerId="ADAL" clId="{6BFA7752-9EC0-471E-AC56-E890149C7F72}" dt="2023-12-15T12:24:22.299" v="2186" actId="26606"/>
          <ac:picMkLst>
            <pc:docMk/>
            <pc:sldMk cId="1424411826" sldId="270"/>
            <ac:picMk id="3" creationId="{2B3BF7CF-3D6B-72F8-D7F0-EB575E900117}"/>
          </ac:picMkLst>
        </pc:picChg>
      </pc:sldChg>
      <pc:sldChg chg="new del">
        <pc:chgData name="PALANIAPPAN Devarajan" userId="0ccb0e75-6f62-4860-b5c8-e1d1cc272866" providerId="ADAL" clId="{6BFA7752-9EC0-471E-AC56-E890149C7F72}" dt="2023-12-07T07:37:37.289" v="168" actId="47"/>
        <pc:sldMkLst>
          <pc:docMk/>
          <pc:sldMk cId="1607767784" sldId="270"/>
        </pc:sldMkLst>
      </pc:sldChg>
      <pc:sldChg chg="addSp delSp modSp new mod modTransition setBg delDesignElem">
        <pc:chgData name="PALANIAPPAN Devarajan" userId="0ccb0e75-6f62-4860-b5c8-e1d1cc272866" providerId="ADAL" clId="{6BFA7752-9EC0-471E-AC56-E890149C7F72}" dt="2023-12-21T10:26:26.861" v="3414"/>
        <pc:sldMkLst>
          <pc:docMk/>
          <pc:sldMk cId="1611723740" sldId="271"/>
        </pc:sldMkLst>
        <pc:grpChg chg="add del">
          <ac:chgData name="PALANIAPPAN Devarajan" userId="0ccb0e75-6f62-4860-b5c8-e1d1cc272866" providerId="ADAL" clId="{6BFA7752-9EC0-471E-AC56-E890149C7F72}" dt="2023-12-21T10:26:26.861" v="3414"/>
          <ac:grpSpMkLst>
            <pc:docMk/>
            <pc:sldMk cId="1611723740" sldId="271"/>
            <ac:grpSpMk id="8" creationId="{26176824-7946-6969-3841-DD5C101DF42D}"/>
          </ac:grpSpMkLst>
        </pc:grpChg>
        <pc:picChg chg="add mod">
          <ac:chgData name="PALANIAPPAN Devarajan" userId="0ccb0e75-6f62-4860-b5c8-e1d1cc272866" providerId="ADAL" clId="{6BFA7752-9EC0-471E-AC56-E890149C7F72}" dt="2023-12-15T12:24:02.453" v="2183" actId="26606"/>
          <ac:picMkLst>
            <pc:docMk/>
            <pc:sldMk cId="1611723740" sldId="271"/>
            <ac:picMk id="3" creationId="{FBB2D1DA-35EF-B596-7847-2AE4E07940C3}"/>
          </ac:picMkLst>
        </pc:picChg>
      </pc:sldChg>
      <pc:sldChg chg="new del">
        <pc:chgData name="PALANIAPPAN Devarajan" userId="0ccb0e75-6f62-4860-b5c8-e1d1cc272866" providerId="ADAL" clId="{6BFA7752-9EC0-471E-AC56-E890149C7F72}" dt="2023-12-07T07:37:37.113" v="167" actId="47"/>
        <pc:sldMkLst>
          <pc:docMk/>
          <pc:sldMk cId="3713110076" sldId="271"/>
        </pc:sldMkLst>
      </pc:sldChg>
      <pc:sldChg chg="new del">
        <pc:chgData name="PALANIAPPAN Devarajan" userId="0ccb0e75-6f62-4860-b5c8-e1d1cc272866" providerId="ADAL" clId="{6BFA7752-9EC0-471E-AC56-E890149C7F72}" dt="2023-12-07T07:37:36.194" v="162" actId="47"/>
        <pc:sldMkLst>
          <pc:docMk/>
          <pc:sldMk cId="2103087399" sldId="272"/>
        </pc:sldMkLst>
      </pc:sldChg>
      <pc:sldChg chg="addSp delSp modSp new mod modTransition setBg delDesignElem">
        <pc:chgData name="PALANIAPPAN Devarajan" userId="0ccb0e75-6f62-4860-b5c8-e1d1cc272866" providerId="ADAL" clId="{6BFA7752-9EC0-471E-AC56-E890149C7F72}" dt="2023-12-21T10:26:26.861" v="3414"/>
        <pc:sldMkLst>
          <pc:docMk/>
          <pc:sldMk cId="2986432267" sldId="272"/>
        </pc:sldMkLst>
        <pc:grpChg chg="add del">
          <ac:chgData name="PALANIAPPAN Devarajan" userId="0ccb0e75-6f62-4860-b5c8-e1d1cc272866" providerId="ADAL" clId="{6BFA7752-9EC0-471E-AC56-E890149C7F72}" dt="2023-12-21T10:26:26.861" v="3414"/>
          <ac:grpSpMkLst>
            <pc:docMk/>
            <pc:sldMk cId="2986432267" sldId="272"/>
            <ac:grpSpMk id="8" creationId="{26176824-7946-6969-3841-DD5C101DF42D}"/>
          </ac:grpSpMkLst>
        </pc:grpChg>
        <pc:picChg chg="add mod">
          <ac:chgData name="PALANIAPPAN Devarajan" userId="0ccb0e75-6f62-4860-b5c8-e1d1cc272866" providerId="ADAL" clId="{6BFA7752-9EC0-471E-AC56-E890149C7F72}" dt="2023-12-15T12:23:55.874" v="2182" actId="26606"/>
          <ac:picMkLst>
            <pc:docMk/>
            <pc:sldMk cId="2986432267" sldId="272"/>
            <ac:picMk id="3" creationId="{FB77CD42-4D6F-F832-3C9B-9D9163F06D47}"/>
          </ac:picMkLst>
        </pc:picChg>
      </pc:sldChg>
      <pc:sldChg chg="new del">
        <pc:chgData name="PALANIAPPAN Devarajan" userId="0ccb0e75-6f62-4860-b5c8-e1d1cc272866" providerId="ADAL" clId="{6BFA7752-9EC0-471E-AC56-E890149C7F72}" dt="2023-12-07T07:37:36.386" v="163" actId="47"/>
        <pc:sldMkLst>
          <pc:docMk/>
          <pc:sldMk cId="977840615" sldId="273"/>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585927967" sldId="273"/>
        </pc:sldMkLst>
        <pc:grpChg chg="add del">
          <ac:chgData name="PALANIAPPAN Devarajan" userId="0ccb0e75-6f62-4860-b5c8-e1d1cc272866" providerId="ADAL" clId="{6BFA7752-9EC0-471E-AC56-E890149C7F72}" dt="2023-12-21T10:26:26.861" v="3414"/>
          <ac:grpSpMkLst>
            <pc:docMk/>
            <pc:sldMk cId="2585927967" sldId="273"/>
            <ac:grpSpMk id="8" creationId="{26176824-7946-6969-3841-DD5C101DF42D}"/>
          </ac:grpSpMkLst>
        </pc:grpChg>
        <pc:picChg chg="add mod">
          <ac:chgData name="PALANIAPPAN Devarajan" userId="0ccb0e75-6f62-4860-b5c8-e1d1cc272866" providerId="ADAL" clId="{6BFA7752-9EC0-471E-AC56-E890149C7F72}" dt="2023-12-15T12:24:05.863" v="2184" actId="26606"/>
          <ac:picMkLst>
            <pc:docMk/>
            <pc:sldMk cId="2585927967" sldId="273"/>
            <ac:picMk id="3" creationId="{EBAFAC43-2AEB-A44C-C73E-CF4E4EAAE42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768214316" sldId="274"/>
        </pc:sldMkLst>
        <pc:grpChg chg="add del">
          <ac:chgData name="PALANIAPPAN Devarajan" userId="0ccb0e75-6f62-4860-b5c8-e1d1cc272866" providerId="ADAL" clId="{6BFA7752-9EC0-471E-AC56-E890149C7F72}" dt="2023-12-21T10:26:26.861" v="3414"/>
          <ac:grpSpMkLst>
            <pc:docMk/>
            <pc:sldMk cId="768214316" sldId="274"/>
            <ac:grpSpMk id="8" creationId="{26176824-7946-6969-3841-DD5C101DF42D}"/>
          </ac:grpSpMkLst>
        </pc:grpChg>
        <pc:picChg chg="add mod">
          <ac:chgData name="PALANIAPPAN Devarajan" userId="0ccb0e75-6f62-4860-b5c8-e1d1cc272866" providerId="ADAL" clId="{6BFA7752-9EC0-471E-AC56-E890149C7F72}" dt="2023-12-15T12:24:09.242" v="2185" actId="26606"/>
          <ac:picMkLst>
            <pc:docMk/>
            <pc:sldMk cId="768214316" sldId="274"/>
            <ac:picMk id="3" creationId="{F2013795-EF2E-5C08-7E2B-4609EE776246}"/>
          </ac:picMkLst>
        </pc:picChg>
      </pc:sldChg>
      <pc:sldChg chg="new del">
        <pc:chgData name="PALANIAPPAN Devarajan" userId="0ccb0e75-6f62-4860-b5c8-e1d1cc272866" providerId="ADAL" clId="{6BFA7752-9EC0-471E-AC56-E890149C7F72}" dt="2023-12-07T07:37:36.551" v="164" actId="47"/>
        <pc:sldMkLst>
          <pc:docMk/>
          <pc:sldMk cId="3684140831" sldId="274"/>
        </pc:sldMkLst>
      </pc:sldChg>
      <pc:sldChg chg="new del">
        <pc:chgData name="PALANIAPPAN Devarajan" userId="0ccb0e75-6f62-4860-b5c8-e1d1cc272866" providerId="ADAL" clId="{6BFA7752-9EC0-471E-AC56-E890149C7F72}" dt="2023-12-07T07:37:36.779" v="165" actId="47"/>
        <pc:sldMkLst>
          <pc:docMk/>
          <pc:sldMk cId="2174078337" sldId="275"/>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352585194" sldId="275"/>
        </pc:sldMkLst>
        <pc:grpChg chg="add del">
          <ac:chgData name="PALANIAPPAN Devarajan" userId="0ccb0e75-6f62-4860-b5c8-e1d1cc272866" providerId="ADAL" clId="{6BFA7752-9EC0-471E-AC56-E890149C7F72}" dt="2023-12-21T10:26:26.861" v="3414"/>
          <ac:grpSpMkLst>
            <pc:docMk/>
            <pc:sldMk cId="2352585194" sldId="275"/>
            <ac:grpSpMk id="8" creationId="{26176824-7946-6969-3841-DD5C101DF42D}"/>
          </ac:grpSpMkLst>
        </pc:grpChg>
        <pc:picChg chg="add mod">
          <ac:chgData name="PALANIAPPAN Devarajan" userId="0ccb0e75-6f62-4860-b5c8-e1d1cc272866" providerId="ADAL" clId="{6BFA7752-9EC0-471E-AC56-E890149C7F72}" dt="2023-12-15T12:24:42.314" v="2190" actId="26606"/>
          <ac:picMkLst>
            <pc:docMk/>
            <pc:sldMk cId="2352585194" sldId="275"/>
            <ac:picMk id="3" creationId="{86255633-E36A-B8EA-BCA8-C93163615EEC}"/>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04674819" sldId="276"/>
        </pc:sldMkLst>
        <pc:grpChg chg="add del">
          <ac:chgData name="PALANIAPPAN Devarajan" userId="0ccb0e75-6f62-4860-b5c8-e1d1cc272866" providerId="ADAL" clId="{6BFA7752-9EC0-471E-AC56-E890149C7F72}" dt="2023-12-21T10:26:26.861" v="3414"/>
          <ac:grpSpMkLst>
            <pc:docMk/>
            <pc:sldMk cId="204674819" sldId="276"/>
            <ac:grpSpMk id="8" creationId="{26176824-7946-6969-3841-DD5C101DF42D}"/>
          </ac:grpSpMkLst>
        </pc:grpChg>
        <pc:picChg chg="add mod">
          <ac:chgData name="PALANIAPPAN Devarajan" userId="0ccb0e75-6f62-4860-b5c8-e1d1cc272866" providerId="ADAL" clId="{6BFA7752-9EC0-471E-AC56-E890149C7F72}" dt="2023-12-15T12:23:46.654" v="2181" actId="26606"/>
          <ac:picMkLst>
            <pc:docMk/>
            <pc:sldMk cId="204674819" sldId="276"/>
            <ac:picMk id="3" creationId="{72D90918-DD8F-9270-14F6-9217CC4E2A9E}"/>
          </ac:picMkLst>
        </pc:picChg>
      </pc:sldChg>
      <pc:sldChg chg="new del">
        <pc:chgData name="PALANIAPPAN Devarajan" userId="0ccb0e75-6f62-4860-b5c8-e1d1cc272866" providerId="ADAL" clId="{6BFA7752-9EC0-471E-AC56-E890149C7F72}" dt="2023-12-07T07:37:36.954" v="166" actId="47"/>
        <pc:sldMkLst>
          <pc:docMk/>
          <pc:sldMk cId="1617910532" sldId="276"/>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2282030245" sldId="277"/>
        </pc:sldMkLst>
        <pc:grpChg chg="add del">
          <ac:chgData name="PALANIAPPAN Devarajan" userId="0ccb0e75-6f62-4860-b5c8-e1d1cc272866" providerId="ADAL" clId="{6BFA7752-9EC0-471E-AC56-E890149C7F72}" dt="2023-12-21T10:26:26.861" v="3414"/>
          <ac:grpSpMkLst>
            <pc:docMk/>
            <pc:sldMk cId="2282030245" sldId="277"/>
            <ac:grpSpMk id="8" creationId="{26176824-7946-6969-3841-DD5C101DF42D}"/>
          </ac:grpSpMkLst>
        </pc:grpChg>
        <pc:picChg chg="add mod">
          <ac:chgData name="PALANIAPPAN Devarajan" userId="0ccb0e75-6f62-4860-b5c8-e1d1cc272866" providerId="ADAL" clId="{6BFA7752-9EC0-471E-AC56-E890149C7F72}" dt="2023-12-15T12:24:55.756" v="2192" actId="26606"/>
          <ac:picMkLst>
            <pc:docMk/>
            <pc:sldMk cId="2282030245" sldId="277"/>
            <ac:picMk id="3" creationId="{E2E99EB4-2383-B2CA-DE38-4657B36C208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715763503" sldId="278"/>
        </pc:sldMkLst>
        <pc:grpChg chg="add del">
          <ac:chgData name="PALANIAPPAN Devarajan" userId="0ccb0e75-6f62-4860-b5c8-e1d1cc272866" providerId="ADAL" clId="{6BFA7752-9EC0-471E-AC56-E890149C7F72}" dt="2023-12-21T10:26:26.861" v="3414"/>
          <ac:grpSpMkLst>
            <pc:docMk/>
            <pc:sldMk cId="715763503" sldId="278"/>
            <ac:grpSpMk id="5" creationId="{D4D7444E-8572-6DFD-CB75-0984238C716D}"/>
          </ac:grpSpMkLst>
        </pc:grpChg>
        <pc:grpChg chg="add del">
          <ac:chgData name="PALANIAPPAN Devarajan" userId="0ccb0e75-6f62-4860-b5c8-e1d1cc272866" providerId="ADAL" clId="{6BFA7752-9EC0-471E-AC56-E890149C7F72}" dt="2023-12-15T12:23:36.119" v="2179" actId="26606"/>
          <ac:grpSpMkLst>
            <pc:docMk/>
            <pc:sldMk cId="715763503" sldId="278"/>
            <ac:grpSpMk id="8" creationId="{A182C109-9E4C-3C96-8794-9411573CBDAF}"/>
          </ac:grpSpMkLst>
        </pc:grpChg>
        <pc:grpChg chg="add del">
          <ac:chgData name="PALANIAPPAN Devarajan" userId="0ccb0e75-6f62-4860-b5c8-e1d1cc272866" providerId="ADAL" clId="{6BFA7752-9EC0-471E-AC56-E890149C7F72}" dt="2023-12-15T13:37:53.823" v="2675" actId="26606"/>
          <ac:grpSpMkLst>
            <pc:docMk/>
            <pc:sldMk cId="715763503" sldId="278"/>
            <ac:grpSpMk id="9" creationId="{26176824-7946-6969-3841-DD5C101DF42D}"/>
          </ac:grpSpMkLst>
        </pc:grpChg>
        <pc:grpChg chg="add del">
          <ac:chgData name="PALANIAPPAN Devarajan" userId="0ccb0e75-6f62-4860-b5c8-e1d1cc272866" providerId="ADAL" clId="{6BFA7752-9EC0-471E-AC56-E890149C7F72}" dt="2023-12-15T13:36:16.292" v="2659" actId="26606"/>
          <ac:grpSpMkLst>
            <pc:docMk/>
            <pc:sldMk cId="715763503" sldId="278"/>
            <ac:grpSpMk id="12" creationId="{26176824-7946-6969-3841-DD5C101DF42D}"/>
          </ac:grpSpMkLst>
        </pc:grpChg>
        <pc:picChg chg="add mod">
          <ac:chgData name="PALANIAPPAN Devarajan" userId="0ccb0e75-6f62-4860-b5c8-e1d1cc272866" providerId="ADAL" clId="{6BFA7752-9EC0-471E-AC56-E890149C7F72}" dt="2023-12-15T13:37:53.823" v="2675" actId="26606"/>
          <ac:picMkLst>
            <pc:docMk/>
            <pc:sldMk cId="715763503" sldId="278"/>
            <ac:picMk id="3" creationId="{AC9BEEEB-DCD5-1895-45DD-772CEB1BE5EF}"/>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49055060" sldId="279"/>
        </pc:sldMkLst>
        <pc:spChg chg="add del">
          <ac:chgData name="PALANIAPPAN Devarajan" userId="0ccb0e75-6f62-4860-b5c8-e1d1cc272866" providerId="ADAL" clId="{6BFA7752-9EC0-471E-AC56-E890149C7F72}" dt="2023-12-08T14:28:58.640" v="1132" actId="26606"/>
          <ac:spMkLst>
            <pc:docMk/>
            <pc:sldMk cId="1249055060" sldId="279"/>
            <ac:spMk id="8" creationId="{3DAD86CA-8235-409B-982B-5E7A033E2392}"/>
          </ac:spMkLst>
        </pc:spChg>
        <pc:spChg chg="add del">
          <ac:chgData name="PALANIAPPAN Devarajan" userId="0ccb0e75-6f62-4860-b5c8-e1d1cc272866" providerId="ADAL" clId="{6BFA7752-9EC0-471E-AC56-E890149C7F72}" dt="2023-12-08T14:28:58.640" v="1132" actId="26606"/>
          <ac:spMkLst>
            <pc:docMk/>
            <pc:sldMk cId="1249055060" sldId="279"/>
            <ac:spMk id="10" creationId="{9F234FBA-3501-47B4-AE0C-AA4AFBC8F603}"/>
          </ac:spMkLst>
        </pc:spChg>
        <pc:spChg chg="add del">
          <ac:chgData name="PALANIAPPAN Devarajan" userId="0ccb0e75-6f62-4860-b5c8-e1d1cc272866" providerId="ADAL" clId="{6BFA7752-9EC0-471E-AC56-E890149C7F72}" dt="2023-12-08T14:28:58.640" v="1132" actId="26606"/>
          <ac:spMkLst>
            <pc:docMk/>
            <pc:sldMk cId="1249055060" sldId="279"/>
            <ac:spMk id="12" creationId="{B5EF893B-0491-416E-9D33-BADE9600792A}"/>
          </ac:spMkLst>
        </pc:spChg>
        <pc:spChg chg="add del">
          <ac:chgData name="PALANIAPPAN Devarajan" userId="0ccb0e75-6f62-4860-b5c8-e1d1cc272866" providerId="ADAL" clId="{6BFA7752-9EC0-471E-AC56-E890149C7F72}" dt="2023-12-08T14:29:44.619" v="1139" actId="26606"/>
          <ac:spMkLst>
            <pc:docMk/>
            <pc:sldMk cId="1249055060" sldId="279"/>
            <ac:spMk id="16" creationId="{42A4FC2C-047E-45A5-965D-8E1E3BF09BC6}"/>
          </ac:spMkLst>
        </pc:spChg>
        <pc:spChg chg="add del">
          <ac:chgData name="PALANIAPPAN Devarajan" userId="0ccb0e75-6f62-4860-b5c8-e1d1cc272866" providerId="ADAL" clId="{6BFA7752-9EC0-471E-AC56-E890149C7F72}" dt="2023-12-08T14:29:44.604" v="1138" actId="26606"/>
          <ac:spMkLst>
            <pc:docMk/>
            <pc:sldMk cId="1249055060" sldId="279"/>
            <ac:spMk id="18" creationId="{4613B4A9-1C7C-4729-A016-AB42D3979460}"/>
          </ac:spMkLst>
        </pc:spChg>
        <pc:spChg chg="add del">
          <ac:chgData name="PALANIAPPAN Devarajan" userId="0ccb0e75-6f62-4860-b5c8-e1d1cc272866" providerId="ADAL" clId="{6BFA7752-9EC0-471E-AC56-E890149C7F72}" dt="2023-12-11T07:03:51.505" v="1798" actId="26606"/>
          <ac:spMkLst>
            <pc:docMk/>
            <pc:sldMk cId="1249055060" sldId="279"/>
            <ac:spMk id="20" creationId="{42A4FC2C-047E-45A5-965D-8E1E3BF09BC6}"/>
          </ac:spMkLst>
        </pc:spChg>
        <pc:spChg chg="add del">
          <ac:chgData name="PALANIAPPAN Devarajan" userId="0ccb0e75-6f62-4860-b5c8-e1d1cc272866" providerId="ADAL" clId="{6BFA7752-9EC0-471E-AC56-E890149C7F72}" dt="2023-12-08T14:29:28.945" v="1136" actId="26606"/>
          <ac:spMkLst>
            <pc:docMk/>
            <pc:sldMk cId="1249055060" sldId="279"/>
            <ac:spMk id="21" creationId="{AB8C311F-7253-4AED-9701-7FC0708C41C7}"/>
          </ac:spMkLst>
        </pc:spChg>
        <pc:spChg chg="add del">
          <ac:chgData name="PALANIAPPAN Devarajan" userId="0ccb0e75-6f62-4860-b5c8-e1d1cc272866" providerId="ADAL" clId="{6BFA7752-9EC0-471E-AC56-E890149C7F72}" dt="2023-12-11T07:03:08.149" v="1781" actId="26606"/>
          <ac:spMkLst>
            <pc:docMk/>
            <pc:sldMk cId="1249055060" sldId="279"/>
            <ac:spMk id="22" creationId="{AB8C311F-7253-4AED-9701-7FC0708C41C7}"/>
          </ac:spMkLst>
        </pc:spChg>
        <pc:spChg chg="add del">
          <ac:chgData name="PALANIAPPAN Devarajan" userId="0ccb0e75-6f62-4860-b5c8-e1d1cc272866" providerId="ADAL" clId="{6BFA7752-9EC0-471E-AC56-E890149C7F72}" dt="2023-12-08T14:29:28.945" v="1136" actId="26606"/>
          <ac:spMkLst>
            <pc:docMk/>
            <pc:sldMk cId="1249055060" sldId="279"/>
            <ac:spMk id="23" creationId="{E2384209-CB15-4CDF-9D31-C44FD9A3F20D}"/>
          </ac:spMkLst>
        </pc:spChg>
        <pc:spChg chg="add del">
          <ac:chgData name="PALANIAPPAN Devarajan" userId="0ccb0e75-6f62-4860-b5c8-e1d1cc272866" providerId="ADAL" clId="{6BFA7752-9EC0-471E-AC56-E890149C7F72}" dt="2023-12-11T07:03:08.149" v="1781" actId="26606"/>
          <ac:spMkLst>
            <pc:docMk/>
            <pc:sldMk cId="1249055060" sldId="279"/>
            <ac:spMk id="24" creationId="{FD073016-B734-483B-8953-5BADEE145112}"/>
          </ac:spMkLst>
        </pc:spChg>
        <pc:spChg chg="add del">
          <ac:chgData name="PALANIAPPAN Devarajan" userId="0ccb0e75-6f62-4860-b5c8-e1d1cc272866" providerId="ADAL" clId="{6BFA7752-9EC0-471E-AC56-E890149C7F72}" dt="2023-12-08T14:29:28.945" v="1136" actId="26606"/>
          <ac:spMkLst>
            <pc:docMk/>
            <pc:sldMk cId="1249055060" sldId="279"/>
            <ac:spMk id="25" creationId="{2633B3B5-CC90-43F0-8714-D31D1F3F0209}"/>
          </ac:spMkLst>
        </pc:spChg>
        <pc:spChg chg="add del">
          <ac:chgData name="PALANIAPPAN Devarajan" userId="0ccb0e75-6f62-4860-b5c8-e1d1cc272866" providerId="ADAL" clId="{6BFA7752-9EC0-471E-AC56-E890149C7F72}" dt="2023-12-08T14:29:28.945" v="1136" actId="26606"/>
          <ac:spMkLst>
            <pc:docMk/>
            <pc:sldMk cId="1249055060" sldId="279"/>
            <ac:spMk id="27" creationId="{A8D57A06-A426-446D-B02C-A2DC6B62E45E}"/>
          </ac:spMkLst>
        </pc:spChg>
        <pc:spChg chg="add del">
          <ac:chgData name="PALANIAPPAN Devarajan" userId="0ccb0e75-6f62-4860-b5c8-e1d1cc272866" providerId="ADAL" clId="{6BFA7752-9EC0-471E-AC56-E890149C7F72}" dt="2023-12-11T07:03:08.149" v="1781" actId="26606"/>
          <ac:spMkLst>
            <pc:docMk/>
            <pc:sldMk cId="1249055060" sldId="279"/>
            <ac:spMk id="29" creationId="{90A7EAB6-59D3-4325-8DE6-E0CA4009CE53}"/>
          </ac:spMkLst>
        </pc:spChg>
        <pc:spChg chg="add del">
          <ac:chgData name="PALANIAPPAN Devarajan" userId="0ccb0e75-6f62-4860-b5c8-e1d1cc272866" providerId="ADAL" clId="{6BFA7752-9EC0-471E-AC56-E890149C7F72}" dt="2023-12-11T07:03:08.149" v="1781" actId="26606"/>
          <ac:spMkLst>
            <pc:docMk/>
            <pc:sldMk cId="1249055060" sldId="279"/>
            <ac:spMk id="31" creationId="{A8D57A06-A426-446D-B02C-A2DC6B62E45E}"/>
          </ac:spMkLst>
        </pc:spChg>
        <pc:spChg chg="add del">
          <ac:chgData name="PALANIAPPAN Devarajan" userId="0ccb0e75-6f62-4860-b5c8-e1d1cc272866" providerId="ADAL" clId="{6BFA7752-9EC0-471E-AC56-E890149C7F72}" dt="2023-12-11T07:03:19.854" v="1784" actId="26606"/>
          <ac:spMkLst>
            <pc:docMk/>
            <pc:sldMk cId="1249055060" sldId="279"/>
            <ac:spMk id="33" creationId="{4613B4A9-1C7C-4729-A016-AB42D3979460}"/>
          </ac:spMkLst>
        </pc:spChg>
        <pc:spChg chg="add del">
          <ac:chgData name="PALANIAPPAN Devarajan" userId="0ccb0e75-6f62-4860-b5c8-e1d1cc272866" providerId="ADAL" clId="{6BFA7752-9EC0-471E-AC56-E890149C7F72}" dt="2023-12-11T07:03:31.745" v="1787" actId="26606"/>
          <ac:spMkLst>
            <pc:docMk/>
            <pc:sldMk cId="1249055060" sldId="279"/>
            <ac:spMk id="35" creationId="{5D9FC6AC-4A12-4825-8ABE-0732B8EF4D16}"/>
          </ac:spMkLst>
        </pc:spChg>
        <pc:spChg chg="add del">
          <ac:chgData name="PALANIAPPAN Devarajan" userId="0ccb0e75-6f62-4860-b5c8-e1d1cc272866" providerId="ADAL" clId="{6BFA7752-9EC0-471E-AC56-E890149C7F72}" dt="2023-12-11T07:03:39.521" v="1790" actId="26606"/>
          <ac:spMkLst>
            <pc:docMk/>
            <pc:sldMk cId="1249055060" sldId="279"/>
            <ac:spMk id="37" creationId="{4613B4A9-1C7C-4729-A016-AB42D3979460}"/>
          </ac:spMkLst>
        </pc:spChg>
        <pc:spChg chg="add del">
          <ac:chgData name="PALANIAPPAN Devarajan" userId="0ccb0e75-6f62-4860-b5c8-e1d1cc272866" providerId="ADAL" clId="{6BFA7752-9EC0-471E-AC56-E890149C7F72}" dt="2023-12-11T07:03:47.201" v="1793" actId="26606"/>
          <ac:spMkLst>
            <pc:docMk/>
            <pc:sldMk cId="1249055060" sldId="279"/>
            <ac:spMk id="39" creationId="{16B067B1-F4E5-4FDF-813D-C9E872E80075}"/>
          </ac:spMkLst>
        </pc:spChg>
        <pc:spChg chg="add del">
          <ac:chgData name="PALANIAPPAN Devarajan" userId="0ccb0e75-6f62-4860-b5c8-e1d1cc272866" providerId="ADAL" clId="{6BFA7752-9EC0-471E-AC56-E890149C7F72}" dt="2023-12-11T07:03:51.474" v="1796" actId="26606"/>
          <ac:spMkLst>
            <pc:docMk/>
            <pc:sldMk cId="1249055060" sldId="279"/>
            <ac:spMk id="41" creationId="{AB8C311F-7253-4AED-9701-7FC0708C41C7}"/>
          </ac:spMkLst>
        </pc:spChg>
        <pc:spChg chg="add del">
          <ac:chgData name="PALANIAPPAN Devarajan" userId="0ccb0e75-6f62-4860-b5c8-e1d1cc272866" providerId="ADAL" clId="{6BFA7752-9EC0-471E-AC56-E890149C7F72}" dt="2023-12-11T07:03:51.474" v="1796" actId="26606"/>
          <ac:spMkLst>
            <pc:docMk/>
            <pc:sldMk cId="1249055060" sldId="279"/>
            <ac:spMk id="42" creationId="{E2384209-CB15-4CDF-9D31-C44FD9A3F20D}"/>
          </ac:spMkLst>
        </pc:spChg>
        <pc:spChg chg="add del">
          <ac:chgData name="PALANIAPPAN Devarajan" userId="0ccb0e75-6f62-4860-b5c8-e1d1cc272866" providerId="ADAL" clId="{6BFA7752-9EC0-471E-AC56-E890149C7F72}" dt="2023-12-11T07:03:51.474" v="1796" actId="26606"/>
          <ac:spMkLst>
            <pc:docMk/>
            <pc:sldMk cId="1249055060" sldId="279"/>
            <ac:spMk id="43" creationId="{2633B3B5-CC90-43F0-8714-D31D1F3F0209}"/>
          </ac:spMkLst>
        </pc:spChg>
        <pc:spChg chg="add del">
          <ac:chgData name="PALANIAPPAN Devarajan" userId="0ccb0e75-6f62-4860-b5c8-e1d1cc272866" providerId="ADAL" clId="{6BFA7752-9EC0-471E-AC56-E890149C7F72}" dt="2023-12-11T07:03:51.474" v="1796" actId="26606"/>
          <ac:spMkLst>
            <pc:docMk/>
            <pc:sldMk cId="1249055060" sldId="279"/>
            <ac:spMk id="44" creationId="{A8D57A06-A426-446D-B02C-A2DC6B62E45E}"/>
          </ac:spMkLst>
        </pc:spChg>
        <pc:spChg chg="add del">
          <ac:chgData name="PALANIAPPAN Devarajan" userId="0ccb0e75-6f62-4860-b5c8-e1d1cc272866" providerId="ADAL" clId="{6BFA7752-9EC0-471E-AC56-E890149C7F72}" dt="2023-12-15T12:27:15.759" v="2210" actId="26606"/>
          <ac:spMkLst>
            <pc:docMk/>
            <pc:sldMk cId="1249055060" sldId="279"/>
            <ac:spMk id="46" creationId="{16B067B1-F4E5-4FDF-813D-C9E872E80075}"/>
          </ac:spMkLst>
        </pc:spChg>
        <pc:spChg chg="add del">
          <ac:chgData name="PALANIAPPAN Devarajan" userId="0ccb0e75-6f62-4860-b5c8-e1d1cc272866" providerId="ADAL" clId="{6BFA7752-9EC0-471E-AC56-E890149C7F72}" dt="2023-12-21T10:26:26.861" v="3414"/>
          <ac:spMkLst>
            <pc:docMk/>
            <pc:sldMk cId="1249055060" sldId="279"/>
            <ac:spMk id="57" creationId="{E722B2DD-E14D-4972-9D98-5D6E61B1B2D2}"/>
          </ac:spMkLst>
        </pc:spChg>
        <pc:spChg chg="add del">
          <ac:chgData name="PALANIAPPAN Devarajan" userId="0ccb0e75-6f62-4860-b5c8-e1d1cc272866" providerId="ADAL" clId="{6BFA7752-9EC0-471E-AC56-E890149C7F72}" dt="2023-12-21T10:26:26.861" v="3414"/>
          <ac:spMkLst>
            <pc:docMk/>
            <pc:sldMk cId="1249055060" sldId="279"/>
            <ac:spMk id="58" creationId="{CEFDB412-E777-0078-F60F-DCE1A485551B}"/>
          </ac:spMkLst>
        </pc:spChg>
        <pc:grpChg chg="add del">
          <ac:chgData name="PALANIAPPAN Devarajan" userId="0ccb0e75-6f62-4860-b5c8-e1d1cc272866" providerId="ADAL" clId="{6BFA7752-9EC0-471E-AC56-E890149C7F72}" dt="2023-12-15T12:27:15.741" v="2209" actId="26606"/>
          <ac:grpSpMkLst>
            <pc:docMk/>
            <pc:sldMk cId="1249055060" sldId="279"/>
            <ac:grpSpMk id="51" creationId="{26176824-7946-6969-3841-DD5C101DF42D}"/>
          </ac:grpSpMkLst>
        </pc:grpChg>
        <pc:picChg chg="add del">
          <ac:chgData name="PALANIAPPAN Devarajan" userId="0ccb0e75-6f62-4860-b5c8-e1d1cc272866" providerId="ADAL" clId="{6BFA7752-9EC0-471E-AC56-E890149C7F72}" dt="2023-12-11T07:03:39.521" v="1790" actId="26606"/>
          <ac:picMkLst>
            <pc:docMk/>
            <pc:sldMk cId="1249055060" sldId="279"/>
            <ac:picMk id="3" creationId="{8E4233BA-B43B-A461-86E6-8DDC187D34CF}"/>
          </ac:picMkLst>
        </pc:picChg>
        <pc:picChg chg="add del">
          <ac:chgData name="PALANIAPPAN Devarajan" userId="0ccb0e75-6f62-4860-b5c8-e1d1cc272866" providerId="ADAL" clId="{6BFA7752-9EC0-471E-AC56-E890149C7F72}" dt="2023-12-11T07:03:31.745" v="1787" actId="26606"/>
          <ac:picMkLst>
            <pc:docMk/>
            <pc:sldMk cId="1249055060" sldId="279"/>
            <ac:picMk id="3" creationId="{B926EBBE-D8B9-18CB-30F1-79D4853228AF}"/>
          </ac:picMkLst>
        </pc:picChg>
        <pc:picChg chg="add del">
          <ac:chgData name="PALANIAPPAN Devarajan" userId="0ccb0e75-6f62-4860-b5c8-e1d1cc272866" providerId="ADAL" clId="{6BFA7752-9EC0-471E-AC56-E890149C7F72}" dt="2023-12-11T07:03:08.149" v="1781" actId="26606"/>
          <ac:picMkLst>
            <pc:docMk/>
            <pc:sldMk cId="1249055060" sldId="279"/>
            <ac:picMk id="3" creationId="{C8BCE5FC-6C4A-BC62-10B1-71526D20C984}"/>
          </ac:picMkLst>
        </pc:picChg>
        <pc:picChg chg="add del mod">
          <ac:chgData name="PALANIAPPAN Devarajan" userId="0ccb0e75-6f62-4860-b5c8-e1d1cc272866" providerId="ADAL" clId="{6BFA7752-9EC0-471E-AC56-E890149C7F72}" dt="2023-12-15T12:27:15.759" v="2210" actId="26606"/>
          <ac:picMkLst>
            <pc:docMk/>
            <pc:sldMk cId="1249055060" sldId="279"/>
            <ac:picMk id="3" creationId="{DF3C4B8A-9CE4-9929-0552-758F31B54BFB}"/>
          </ac:picMkLst>
        </pc:picChg>
        <pc:picChg chg="add del">
          <ac:chgData name="PALANIAPPAN Devarajan" userId="0ccb0e75-6f62-4860-b5c8-e1d1cc272866" providerId="ADAL" clId="{6BFA7752-9EC0-471E-AC56-E890149C7F72}" dt="2023-12-11T07:03:51.474" v="1796" actId="26606"/>
          <ac:picMkLst>
            <pc:docMk/>
            <pc:sldMk cId="1249055060" sldId="279"/>
            <ac:picMk id="3" creationId="{FC3F1CF1-2B71-418C-AEE1-D13C25ABCDAC}"/>
          </ac:picMkLst>
        </pc:picChg>
        <pc:picChg chg="add del mod replId">
          <ac:chgData name="PALANIAPPAN Devarajan" userId="0ccb0e75-6f62-4860-b5c8-e1d1cc272866" providerId="ADAL" clId="{6BFA7752-9EC0-471E-AC56-E890149C7F72}" dt="2023-12-11T07:03:51.505" v="1798" actId="26606"/>
          <ac:picMkLst>
            <pc:docMk/>
            <pc:sldMk cId="1249055060" sldId="279"/>
            <ac:picMk id="47" creationId="{94104067-2BC6-2508-F813-FA25A125CF48}"/>
          </ac:picMkLst>
        </pc:picChg>
        <pc:cxnChg chg="add del">
          <ac:chgData name="PALANIAPPAN Devarajan" userId="0ccb0e75-6f62-4860-b5c8-e1d1cc272866" providerId="ADAL" clId="{6BFA7752-9EC0-471E-AC56-E890149C7F72}" dt="2023-12-08T14:28:58.640" v="1132" actId="26606"/>
          <ac:cxnSpMkLst>
            <pc:docMk/>
            <pc:sldMk cId="1249055060" sldId="279"/>
            <ac:cxnSpMk id="14" creationId="{469F4FF8-F8B0-4630-BA1B-0D8B324CD5FF}"/>
          </ac:cxnSpMkLst>
        </pc:cxnChg>
      </pc:sldChg>
      <pc:sldChg chg="addSp modSp new del mod">
        <pc:chgData name="PALANIAPPAN Devarajan" userId="0ccb0e75-6f62-4860-b5c8-e1d1cc272866" providerId="ADAL" clId="{6BFA7752-9EC0-471E-AC56-E890149C7F72}" dt="2023-12-11T06:32:31.508" v="1608" actId="47"/>
        <pc:sldMkLst>
          <pc:docMk/>
          <pc:sldMk cId="3901792545" sldId="280"/>
        </pc:sldMkLst>
        <pc:picChg chg="add mod">
          <ac:chgData name="PALANIAPPAN Devarajan" userId="0ccb0e75-6f62-4860-b5c8-e1d1cc272866" providerId="ADAL" clId="{6BFA7752-9EC0-471E-AC56-E890149C7F72}" dt="2023-12-08T14:29:55.101" v="1142" actId="962"/>
          <ac:picMkLst>
            <pc:docMk/>
            <pc:sldMk cId="3901792545" sldId="280"/>
            <ac:picMk id="3" creationId="{5BDC3489-75CD-C34A-FED4-A3D11CFBC31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989058418" sldId="281"/>
        </pc:sldMkLst>
        <pc:spChg chg="add del">
          <ac:chgData name="PALANIAPPAN Devarajan" userId="0ccb0e75-6f62-4860-b5c8-e1d1cc272866" providerId="ADAL" clId="{6BFA7752-9EC0-471E-AC56-E890149C7F72}" dt="2023-12-15T12:23:17.050" v="2176" actId="26606"/>
          <ac:spMkLst>
            <pc:docMk/>
            <pc:sldMk cId="989058418" sldId="281"/>
            <ac:spMk id="14" creationId="{A8D57A06-A426-446D-B02C-A2DC6B62E45E}"/>
          </ac:spMkLst>
        </pc:spChg>
        <pc:spChg chg="add del">
          <ac:chgData name="PALANIAPPAN Devarajan" userId="0ccb0e75-6f62-4860-b5c8-e1d1cc272866" providerId="ADAL" clId="{6BFA7752-9EC0-471E-AC56-E890149C7F72}" dt="2023-12-15T12:23:17.050" v="2176" actId="26606"/>
          <ac:spMkLst>
            <pc:docMk/>
            <pc:sldMk cId="989058418" sldId="281"/>
            <ac:spMk id="15" creationId="{AB8C311F-7253-4AED-9701-7FC0708C41C7}"/>
          </ac:spMkLst>
        </pc:spChg>
        <pc:spChg chg="add del">
          <ac:chgData name="PALANIAPPAN Devarajan" userId="0ccb0e75-6f62-4860-b5c8-e1d1cc272866" providerId="ADAL" clId="{6BFA7752-9EC0-471E-AC56-E890149C7F72}" dt="2023-12-15T12:23:17.050" v="2176" actId="26606"/>
          <ac:spMkLst>
            <pc:docMk/>
            <pc:sldMk cId="989058418" sldId="281"/>
            <ac:spMk id="16" creationId="{E2384209-CB15-4CDF-9D31-C44FD9A3F20D}"/>
          </ac:spMkLst>
        </pc:spChg>
        <pc:spChg chg="add del">
          <ac:chgData name="PALANIAPPAN Devarajan" userId="0ccb0e75-6f62-4860-b5c8-e1d1cc272866" providerId="ADAL" clId="{6BFA7752-9EC0-471E-AC56-E890149C7F72}" dt="2023-12-15T12:23:17.050" v="2176" actId="26606"/>
          <ac:spMkLst>
            <pc:docMk/>
            <pc:sldMk cId="989058418" sldId="281"/>
            <ac:spMk id="17" creationId="{2633B3B5-CC90-43F0-8714-D31D1F3F0209}"/>
          </ac:spMkLst>
        </pc:spChg>
        <pc:spChg chg="add del">
          <ac:chgData name="PALANIAPPAN Devarajan" userId="0ccb0e75-6f62-4860-b5c8-e1d1cc272866" providerId="ADAL" clId="{6BFA7752-9EC0-471E-AC56-E890149C7F72}" dt="2023-12-15T13:35:58.089" v="2657" actId="26606"/>
          <ac:spMkLst>
            <pc:docMk/>
            <pc:sldMk cId="989058418" sldId="281"/>
            <ac:spMk id="19" creationId="{42A4FC2C-047E-45A5-965D-8E1E3BF09BC6}"/>
          </ac:spMkLst>
        </pc:spChg>
        <pc:spChg chg="add del">
          <ac:chgData name="PALANIAPPAN Devarajan" userId="0ccb0e75-6f62-4860-b5c8-e1d1cc272866" providerId="ADAL" clId="{6BFA7752-9EC0-471E-AC56-E890149C7F72}" dt="2023-12-15T13:38:45.571" v="2687" actId="26606"/>
          <ac:spMkLst>
            <pc:docMk/>
            <pc:sldMk cId="989058418" sldId="281"/>
            <ac:spMk id="30" creationId="{E722B2DD-E14D-4972-9D98-5D6E61B1B2D2}"/>
          </ac:spMkLst>
        </pc:spChg>
        <pc:spChg chg="add del">
          <ac:chgData name="PALANIAPPAN Devarajan" userId="0ccb0e75-6f62-4860-b5c8-e1d1cc272866" providerId="ADAL" clId="{6BFA7752-9EC0-471E-AC56-E890149C7F72}" dt="2023-12-15T13:38:45.571" v="2687" actId="26606"/>
          <ac:spMkLst>
            <pc:docMk/>
            <pc:sldMk cId="989058418" sldId="281"/>
            <ac:spMk id="31" creationId="{CEFDB412-E777-0078-F60F-DCE1A485551B}"/>
          </ac:spMkLst>
        </pc:spChg>
        <pc:spChg chg="add del">
          <ac:chgData name="PALANIAPPAN Devarajan" userId="0ccb0e75-6f62-4860-b5c8-e1d1cc272866" providerId="ADAL" clId="{6BFA7752-9EC0-471E-AC56-E890149C7F72}" dt="2023-12-15T13:38:38.798" v="2684" actId="26606"/>
          <ac:spMkLst>
            <pc:docMk/>
            <pc:sldMk cId="989058418" sldId="281"/>
            <ac:spMk id="36" creationId="{DDDE8F1B-7D12-DA50-6CB4-E966337CB378}"/>
          </ac:spMkLst>
        </pc:spChg>
        <pc:spChg chg="add del">
          <ac:chgData name="PALANIAPPAN Devarajan" userId="0ccb0e75-6f62-4860-b5c8-e1d1cc272866" providerId="ADAL" clId="{6BFA7752-9EC0-471E-AC56-E890149C7F72}" dt="2023-12-15T13:38:38.798" v="2684" actId="26606"/>
          <ac:spMkLst>
            <pc:docMk/>
            <pc:sldMk cId="989058418" sldId="281"/>
            <ac:spMk id="38" creationId="{49D2FB46-4858-EF0E-0495-439BCECA839D}"/>
          </ac:spMkLst>
        </pc:spChg>
        <pc:spChg chg="add del">
          <ac:chgData name="PALANIAPPAN Devarajan" userId="0ccb0e75-6f62-4860-b5c8-e1d1cc272866" providerId="ADAL" clId="{6BFA7752-9EC0-471E-AC56-E890149C7F72}" dt="2023-12-15T13:38:38.798" v="2684" actId="26606"/>
          <ac:spMkLst>
            <pc:docMk/>
            <pc:sldMk cId="989058418" sldId="281"/>
            <ac:spMk id="40" creationId="{EE39E8A4-1A69-6598-E450-4F053866DAAA}"/>
          </ac:spMkLst>
        </pc:spChg>
        <pc:spChg chg="add del">
          <ac:chgData name="PALANIAPPAN Devarajan" userId="0ccb0e75-6f62-4860-b5c8-e1d1cc272866" providerId="ADAL" clId="{6BFA7752-9EC0-471E-AC56-E890149C7F72}" dt="2023-12-15T13:38:38.798" v="2684" actId="26606"/>
          <ac:spMkLst>
            <pc:docMk/>
            <pc:sldMk cId="989058418" sldId="281"/>
            <ac:spMk id="42" creationId="{D6F65BD2-2754-E0E9-CFE6-19FD22182840}"/>
          </ac:spMkLst>
        </pc:spChg>
        <pc:spChg chg="add del">
          <ac:chgData name="PALANIAPPAN Devarajan" userId="0ccb0e75-6f62-4860-b5c8-e1d1cc272866" providerId="ADAL" clId="{6BFA7752-9EC0-471E-AC56-E890149C7F72}" dt="2023-12-15T13:38:38.798" v="2684" actId="26606"/>
          <ac:spMkLst>
            <pc:docMk/>
            <pc:sldMk cId="989058418" sldId="281"/>
            <ac:spMk id="44" creationId="{59FF3D06-BE9A-23D0-7FE5-BC81DE93164B}"/>
          </ac:spMkLst>
        </pc:spChg>
        <pc:spChg chg="add del">
          <ac:chgData name="PALANIAPPAN Devarajan" userId="0ccb0e75-6f62-4860-b5c8-e1d1cc272866" providerId="ADAL" clId="{6BFA7752-9EC0-471E-AC56-E890149C7F72}" dt="2023-12-15T13:38:45.556" v="2686" actId="26606"/>
          <ac:spMkLst>
            <pc:docMk/>
            <pc:sldMk cId="989058418" sldId="281"/>
            <ac:spMk id="46" creationId="{FF9F2414-84E8-453E-B1F3-389FDE8192D9}"/>
          </ac:spMkLst>
        </pc:spChg>
        <pc:spChg chg="add del">
          <ac:chgData name="PALANIAPPAN Devarajan" userId="0ccb0e75-6f62-4860-b5c8-e1d1cc272866" providerId="ADAL" clId="{6BFA7752-9EC0-471E-AC56-E890149C7F72}" dt="2023-12-15T13:38:45.556" v="2686" actId="26606"/>
          <ac:spMkLst>
            <pc:docMk/>
            <pc:sldMk cId="989058418" sldId="281"/>
            <ac:spMk id="47" creationId="{F3060C83-F051-4F0E-ABAD-AA0DFC48B218}"/>
          </ac:spMkLst>
        </pc:spChg>
        <pc:spChg chg="add del">
          <ac:chgData name="PALANIAPPAN Devarajan" userId="0ccb0e75-6f62-4860-b5c8-e1d1cc272866" providerId="ADAL" clId="{6BFA7752-9EC0-471E-AC56-E890149C7F72}" dt="2023-12-15T13:38:45.556" v="2686" actId="26606"/>
          <ac:spMkLst>
            <pc:docMk/>
            <pc:sldMk cId="989058418" sldId="281"/>
            <ac:spMk id="48" creationId="{3ECA69A1-7536-43AC-85EF-C7106179F5ED}"/>
          </ac:spMkLst>
        </pc:spChg>
        <pc:spChg chg="add del">
          <ac:chgData name="PALANIAPPAN Devarajan" userId="0ccb0e75-6f62-4860-b5c8-e1d1cc272866" providerId="ADAL" clId="{6BFA7752-9EC0-471E-AC56-E890149C7F72}" dt="2023-12-15T13:38:45.556" v="2686" actId="26606"/>
          <ac:spMkLst>
            <pc:docMk/>
            <pc:sldMk cId="989058418" sldId="281"/>
            <ac:spMk id="49" creationId="{83C98ABE-055B-441F-B07E-44F97F083C39}"/>
          </ac:spMkLst>
        </pc:spChg>
        <pc:spChg chg="add del">
          <ac:chgData name="PALANIAPPAN Devarajan" userId="0ccb0e75-6f62-4860-b5c8-e1d1cc272866" providerId="ADAL" clId="{6BFA7752-9EC0-471E-AC56-E890149C7F72}" dt="2023-12-15T13:38:45.556" v="2686" actId="26606"/>
          <ac:spMkLst>
            <pc:docMk/>
            <pc:sldMk cId="989058418" sldId="281"/>
            <ac:spMk id="50" creationId="{29FDB030-9B49-4CED-8CCD-4D99382388AC}"/>
          </ac:spMkLst>
        </pc:spChg>
        <pc:spChg chg="add del">
          <ac:chgData name="PALANIAPPAN Devarajan" userId="0ccb0e75-6f62-4860-b5c8-e1d1cc272866" providerId="ADAL" clId="{6BFA7752-9EC0-471E-AC56-E890149C7F72}" dt="2023-12-15T13:38:45.556" v="2686" actId="26606"/>
          <ac:spMkLst>
            <pc:docMk/>
            <pc:sldMk cId="989058418" sldId="281"/>
            <ac:spMk id="51" creationId="{3783CA14-24A1-485C-8B30-D6A5D87987AD}"/>
          </ac:spMkLst>
        </pc:spChg>
        <pc:spChg chg="add del">
          <ac:chgData name="PALANIAPPAN Devarajan" userId="0ccb0e75-6f62-4860-b5c8-e1d1cc272866" providerId="ADAL" clId="{6BFA7752-9EC0-471E-AC56-E890149C7F72}" dt="2023-12-15T13:38:45.556" v="2686" actId="26606"/>
          <ac:spMkLst>
            <pc:docMk/>
            <pc:sldMk cId="989058418" sldId="281"/>
            <ac:spMk id="52" creationId="{9A97C86A-04D6-40F7-AE84-31AB43E6A846}"/>
          </ac:spMkLst>
        </pc:spChg>
        <pc:grpChg chg="add del">
          <ac:chgData name="PALANIAPPAN Devarajan" userId="0ccb0e75-6f62-4860-b5c8-e1d1cc272866" providerId="ADAL" clId="{6BFA7752-9EC0-471E-AC56-E890149C7F72}" dt="2023-12-15T12:23:09.171" v="2174" actId="26606"/>
          <ac:grpSpMkLst>
            <pc:docMk/>
            <pc:sldMk cId="989058418" sldId="281"/>
            <ac:grpSpMk id="8" creationId="{723C66ED-DBBF-12CA-7F5E-813E0E7D036A}"/>
          </ac:grpSpMkLst>
        </pc:grpChg>
        <pc:grpChg chg="add del">
          <ac:chgData name="PALANIAPPAN Devarajan" userId="0ccb0e75-6f62-4860-b5c8-e1d1cc272866" providerId="ADAL" clId="{6BFA7752-9EC0-471E-AC56-E890149C7F72}" dt="2023-12-15T13:35:58.074" v="2656" actId="26606"/>
          <ac:grpSpMkLst>
            <pc:docMk/>
            <pc:sldMk cId="989058418" sldId="281"/>
            <ac:grpSpMk id="24" creationId="{A182C109-9E4C-3C96-8794-9411573CBDAF}"/>
          </ac:grpSpMkLst>
        </pc:grpChg>
        <pc:grpChg chg="add del">
          <ac:chgData name="PALANIAPPAN Devarajan" userId="0ccb0e75-6f62-4860-b5c8-e1d1cc272866" providerId="ADAL" clId="{6BFA7752-9EC0-471E-AC56-E890149C7F72}" dt="2023-12-21T10:26:26.861" v="3414"/>
          <ac:grpSpMkLst>
            <pc:docMk/>
            <pc:sldMk cId="989058418" sldId="281"/>
            <ac:grpSpMk id="54" creationId="{26176824-7946-6969-3841-DD5C101DF42D}"/>
          </ac:grpSpMkLst>
        </pc:grpChg>
        <pc:picChg chg="add mod">
          <ac:chgData name="PALANIAPPAN Devarajan" userId="0ccb0e75-6f62-4860-b5c8-e1d1cc272866" providerId="ADAL" clId="{6BFA7752-9EC0-471E-AC56-E890149C7F72}" dt="2023-12-15T13:38:45.571" v="2687" actId="26606"/>
          <ac:picMkLst>
            <pc:docMk/>
            <pc:sldMk cId="989058418" sldId="281"/>
            <ac:picMk id="3" creationId="{1EAE6631-5D30-651F-5F22-E6854F044A0E}"/>
          </ac:picMkLst>
        </pc:picChg>
      </pc:sldChg>
      <pc:sldChg chg="addSp modSp new del mod">
        <pc:chgData name="PALANIAPPAN Devarajan" userId="0ccb0e75-6f62-4860-b5c8-e1d1cc272866" providerId="ADAL" clId="{6BFA7752-9EC0-471E-AC56-E890149C7F72}" dt="2023-12-11T07:18:45.436" v="1981" actId="47"/>
        <pc:sldMkLst>
          <pc:docMk/>
          <pc:sldMk cId="2434333549" sldId="282"/>
        </pc:sldMkLst>
        <pc:picChg chg="add mod">
          <ac:chgData name="PALANIAPPAN Devarajan" userId="0ccb0e75-6f62-4860-b5c8-e1d1cc272866" providerId="ADAL" clId="{6BFA7752-9EC0-471E-AC56-E890149C7F72}" dt="2023-12-08T14:30:31.395" v="1146" actId="27614"/>
          <ac:picMkLst>
            <pc:docMk/>
            <pc:sldMk cId="2434333549" sldId="282"/>
            <ac:picMk id="3" creationId="{57F9C9F9-724F-9D4B-8391-A61A151D2C76}"/>
          </ac:picMkLst>
        </pc:picChg>
      </pc:sldChg>
      <pc:sldChg chg="addSp modSp new del mod">
        <pc:chgData name="PALANIAPPAN Devarajan" userId="0ccb0e75-6f62-4860-b5c8-e1d1cc272866" providerId="ADAL" clId="{6BFA7752-9EC0-471E-AC56-E890149C7F72}" dt="2023-12-11T07:18:49.269" v="1982" actId="47"/>
        <pc:sldMkLst>
          <pc:docMk/>
          <pc:sldMk cId="1311883978" sldId="283"/>
        </pc:sldMkLst>
        <pc:picChg chg="add mod">
          <ac:chgData name="PALANIAPPAN Devarajan" userId="0ccb0e75-6f62-4860-b5c8-e1d1cc272866" providerId="ADAL" clId="{6BFA7752-9EC0-471E-AC56-E890149C7F72}" dt="2023-12-08T14:30:35.305" v="1148" actId="27614"/>
          <ac:picMkLst>
            <pc:docMk/>
            <pc:sldMk cId="1311883978" sldId="283"/>
            <ac:picMk id="3" creationId="{615CEC13-D73A-BA4B-D228-FBC4A88627F6}"/>
          </ac:picMkLst>
        </pc:picChg>
      </pc:sldChg>
      <pc:sldChg chg="addSp modSp new del mod ord">
        <pc:chgData name="PALANIAPPAN Devarajan" userId="0ccb0e75-6f62-4860-b5c8-e1d1cc272866" providerId="ADAL" clId="{6BFA7752-9EC0-471E-AC56-E890149C7F72}" dt="2023-12-11T04:40:34.192" v="1350" actId="47"/>
        <pc:sldMkLst>
          <pc:docMk/>
          <pc:sldMk cId="2531353235" sldId="284"/>
        </pc:sldMkLst>
        <pc:picChg chg="add mod">
          <ac:chgData name="PALANIAPPAN Devarajan" userId="0ccb0e75-6f62-4860-b5c8-e1d1cc272866" providerId="ADAL" clId="{6BFA7752-9EC0-471E-AC56-E890149C7F72}" dt="2023-12-08T14:30:43.724" v="1150" actId="27614"/>
          <ac:picMkLst>
            <pc:docMk/>
            <pc:sldMk cId="2531353235" sldId="284"/>
            <ac:picMk id="3" creationId="{EF64D502-D845-484C-0118-F544D6F98CA4}"/>
          </ac:picMkLst>
        </pc:picChg>
      </pc:sldChg>
      <pc:sldChg chg="addSp modSp new del mod">
        <pc:chgData name="PALANIAPPAN Devarajan" userId="0ccb0e75-6f62-4860-b5c8-e1d1cc272866" providerId="ADAL" clId="{6BFA7752-9EC0-471E-AC56-E890149C7F72}" dt="2023-12-11T07:18:50.416" v="1983" actId="47"/>
        <pc:sldMkLst>
          <pc:docMk/>
          <pc:sldMk cId="2671575516" sldId="285"/>
        </pc:sldMkLst>
        <pc:picChg chg="add mod">
          <ac:chgData name="PALANIAPPAN Devarajan" userId="0ccb0e75-6f62-4860-b5c8-e1d1cc272866" providerId="ADAL" clId="{6BFA7752-9EC0-471E-AC56-E890149C7F72}" dt="2023-12-08T14:30:55.017" v="1152" actId="27614"/>
          <ac:picMkLst>
            <pc:docMk/>
            <pc:sldMk cId="2671575516" sldId="285"/>
            <ac:picMk id="3" creationId="{6CAEEC38-C319-4C20-D929-443AED339670}"/>
          </ac:picMkLst>
        </pc:picChg>
      </pc:sldChg>
      <pc:sldChg chg="addSp modSp new del mod">
        <pc:chgData name="PALANIAPPAN Devarajan" userId="0ccb0e75-6f62-4860-b5c8-e1d1cc272866" providerId="ADAL" clId="{6BFA7752-9EC0-471E-AC56-E890149C7F72}" dt="2023-12-11T06:51:01.602" v="1722" actId="47"/>
        <pc:sldMkLst>
          <pc:docMk/>
          <pc:sldMk cId="471799630" sldId="286"/>
        </pc:sldMkLst>
        <pc:picChg chg="add mod">
          <ac:chgData name="PALANIAPPAN Devarajan" userId="0ccb0e75-6f62-4860-b5c8-e1d1cc272866" providerId="ADAL" clId="{6BFA7752-9EC0-471E-AC56-E890149C7F72}" dt="2023-12-08T14:31:01.869" v="1154" actId="27614"/>
          <ac:picMkLst>
            <pc:docMk/>
            <pc:sldMk cId="471799630" sldId="286"/>
            <ac:picMk id="3" creationId="{19807930-BEDA-3000-DA6A-37829C90B96A}"/>
          </ac:picMkLst>
        </pc:picChg>
      </pc:sldChg>
      <pc:sldChg chg="addSp modSp new del mod">
        <pc:chgData name="PALANIAPPAN Devarajan" userId="0ccb0e75-6f62-4860-b5c8-e1d1cc272866" providerId="ADAL" clId="{6BFA7752-9EC0-471E-AC56-E890149C7F72}" dt="2023-12-11T06:51:03.325" v="1723" actId="47"/>
        <pc:sldMkLst>
          <pc:docMk/>
          <pc:sldMk cId="3608580657" sldId="287"/>
        </pc:sldMkLst>
        <pc:picChg chg="add mod">
          <ac:chgData name="PALANIAPPAN Devarajan" userId="0ccb0e75-6f62-4860-b5c8-e1d1cc272866" providerId="ADAL" clId="{6BFA7752-9EC0-471E-AC56-E890149C7F72}" dt="2023-12-08T14:31:05.603" v="1157" actId="962"/>
          <ac:picMkLst>
            <pc:docMk/>
            <pc:sldMk cId="3608580657" sldId="287"/>
            <ac:picMk id="3" creationId="{277310D9-7FDC-187C-E33C-A2A62FFC6DF6}"/>
          </ac:picMkLst>
        </pc:picChg>
      </pc:sldChg>
      <pc:sldChg chg="addSp modSp new del mod">
        <pc:chgData name="PALANIAPPAN Devarajan" userId="0ccb0e75-6f62-4860-b5c8-e1d1cc272866" providerId="ADAL" clId="{6BFA7752-9EC0-471E-AC56-E890149C7F72}" dt="2023-12-11T06:51:04.440" v="1724" actId="47"/>
        <pc:sldMkLst>
          <pc:docMk/>
          <pc:sldMk cId="3258764867" sldId="288"/>
        </pc:sldMkLst>
        <pc:picChg chg="add mod">
          <ac:chgData name="PALANIAPPAN Devarajan" userId="0ccb0e75-6f62-4860-b5c8-e1d1cc272866" providerId="ADAL" clId="{6BFA7752-9EC0-471E-AC56-E890149C7F72}" dt="2023-12-08T14:31:20.141" v="1169" actId="962"/>
          <ac:picMkLst>
            <pc:docMk/>
            <pc:sldMk cId="3258764867" sldId="288"/>
            <ac:picMk id="3" creationId="{1F58F2E1-C5A6-4C00-7F99-118A2350C86D}"/>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641228574" sldId="289"/>
        </pc:sldMkLst>
        <pc:grpChg chg="add del">
          <ac:chgData name="PALANIAPPAN Devarajan" userId="0ccb0e75-6f62-4860-b5c8-e1d1cc272866" providerId="ADAL" clId="{6BFA7752-9EC0-471E-AC56-E890149C7F72}" dt="2023-12-21T10:26:26.861" v="3414"/>
          <ac:grpSpMkLst>
            <pc:docMk/>
            <pc:sldMk cId="2641228574" sldId="289"/>
            <ac:grpSpMk id="8" creationId="{26176824-7946-6969-3841-DD5C101DF42D}"/>
          </ac:grpSpMkLst>
        </pc:grpChg>
        <pc:picChg chg="add mod">
          <ac:chgData name="PALANIAPPAN Devarajan" userId="0ccb0e75-6f62-4860-b5c8-e1d1cc272866" providerId="ADAL" clId="{6BFA7752-9EC0-471E-AC56-E890149C7F72}" dt="2023-12-15T12:25:49.239" v="2198" actId="26606"/>
          <ac:picMkLst>
            <pc:docMk/>
            <pc:sldMk cId="2641228574" sldId="289"/>
            <ac:picMk id="3" creationId="{60E61091-E525-3F9E-B7D2-C87DEDA55843}"/>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75256184" sldId="290"/>
        </pc:sldMkLst>
        <pc:grpChg chg="add del">
          <ac:chgData name="PALANIAPPAN Devarajan" userId="0ccb0e75-6f62-4860-b5c8-e1d1cc272866" providerId="ADAL" clId="{6BFA7752-9EC0-471E-AC56-E890149C7F72}" dt="2023-12-21T10:26:26.861" v="3414"/>
          <ac:grpSpMkLst>
            <pc:docMk/>
            <pc:sldMk cId="1275256184" sldId="290"/>
            <ac:grpSpMk id="8" creationId="{26176824-7946-6969-3841-DD5C101DF42D}"/>
          </ac:grpSpMkLst>
        </pc:grpChg>
        <pc:picChg chg="add mod">
          <ac:chgData name="PALANIAPPAN Devarajan" userId="0ccb0e75-6f62-4860-b5c8-e1d1cc272866" providerId="ADAL" clId="{6BFA7752-9EC0-471E-AC56-E890149C7F72}" dt="2023-12-15T12:26:03.184" v="2200" actId="26606"/>
          <ac:picMkLst>
            <pc:docMk/>
            <pc:sldMk cId="1275256184" sldId="290"/>
            <ac:picMk id="3" creationId="{30B81DC1-89AC-20FF-C8F7-ABBDB7536168}"/>
          </ac:picMkLst>
        </pc:picChg>
      </pc:sldChg>
      <pc:sldChg chg="addSp modSp new del mod">
        <pc:chgData name="PALANIAPPAN Devarajan" userId="0ccb0e75-6f62-4860-b5c8-e1d1cc272866" providerId="ADAL" clId="{6BFA7752-9EC0-471E-AC56-E890149C7F72}" dt="2023-12-11T06:38:30.442" v="1631" actId="47"/>
        <pc:sldMkLst>
          <pc:docMk/>
          <pc:sldMk cId="3800551166" sldId="291"/>
        </pc:sldMkLst>
        <pc:picChg chg="add mod">
          <ac:chgData name="PALANIAPPAN Devarajan" userId="0ccb0e75-6f62-4860-b5c8-e1d1cc272866" providerId="ADAL" clId="{6BFA7752-9EC0-471E-AC56-E890149C7F72}" dt="2023-12-08T14:32:43.734" v="1175" actId="27614"/>
          <ac:picMkLst>
            <pc:docMk/>
            <pc:sldMk cId="3800551166" sldId="291"/>
            <ac:picMk id="3" creationId="{BC472859-1C6D-F72C-987A-F14319EB3E1A}"/>
          </ac:picMkLst>
        </pc:picChg>
      </pc:sldChg>
      <pc:sldChg chg="addSp modSp new del mod">
        <pc:chgData name="PALANIAPPAN Devarajan" userId="0ccb0e75-6f62-4860-b5c8-e1d1cc272866" providerId="ADAL" clId="{6BFA7752-9EC0-471E-AC56-E890149C7F72}" dt="2023-12-11T06:51:08.095" v="1725" actId="47"/>
        <pc:sldMkLst>
          <pc:docMk/>
          <pc:sldMk cId="1559520829" sldId="292"/>
        </pc:sldMkLst>
        <pc:picChg chg="add mod">
          <ac:chgData name="PALANIAPPAN Devarajan" userId="0ccb0e75-6f62-4860-b5c8-e1d1cc272866" providerId="ADAL" clId="{6BFA7752-9EC0-471E-AC56-E890149C7F72}" dt="2023-12-08T14:32:52.297" v="1177" actId="27614"/>
          <ac:picMkLst>
            <pc:docMk/>
            <pc:sldMk cId="1559520829" sldId="292"/>
            <ac:picMk id="3" creationId="{D616436C-6827-9203-2856-533B3DA6F660}"/>
          </ac:picMkLst>
        </pc:picChg>
      </pc:sldChg>
      <pc:sldChg chg="addSp modSp new del mod">
        <pc:chgData name="PALANIAPPAN Devarajan" userId="0ccb0e75-6f62-4860-b5c8-e1d1cc272866" providerId="ADAL" clId="{6BFA7752-9EC0-471E-AC56-E890149C7F72}" dt="2023-12-11T06:51:10.132" v="1726" actId="47"/>
        <pc:sldMkLst>
          <pc:docMk/>
          <pc:sldMk cId="3284423692" sldId="293"/>
        </pc:sldMkLst>
        <pc:picChg chg="add mod">
          <ac:chgData name="PALANIAPPAN Devarajan" userId="0ccb0e75-6f62-4860-b5c8-e1d1cc272866" providerId="ADAL" clId="{6BFA7752-9EC0-471E-AC56-E890149C7F72}" dt="2023-12-08T14:33:06.623" v="1179" actId="27614"/>
          <ac:picMkLst>
            <pc:docMk/>
            <pc:sldMk cId="3284423692" sldId="293"/>
            <ac:picMk id="3" creationId="{64F0D76F-76B0-50EA-CF5F-F3CB971487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939490636" sldId="294"/>
        </pc:sldMkLst>
        <pc:grpChg chg="add del">
          <ac:chgData name="PALANIAPPAN Devarajan" userId="0ccb0e75-6f62-4860-b5c8-e1d1cc272866" providerId="ADAL" clId="{6BFA7752-9EC0-471E-AC56-E890149C7F72}" dt="2023-12-21T10:26:26.861" v="3414"/>
          <ac:grpSpMkLst>
            <pc:docMk/>
            <pc:sldMk cId="1939490636" sldId="294"/>
            <ac:grpSpMk id="5" creationId="{26176824-7946-6969-3841-DD5C101DF42D}"/>
          </ac:grpSpMkLst>
        </pc:grpChg>
        <pc:grpChg chg="add del">
          <ac:chgData name="PALANIAPPAN Devarajan" userId="0ccb0e75-6f62-4860-b5c8-e1d1cc272866" providerId="ADAL" clId="{6BFA7752-9EC0-471E-AC56-E890149C7F72}" dt="2023-12-15T12:25:31.915" v="2196" actId="26606"/>
          <ac:grpSpMkLst>
            <pc:docMk/>
            <pc:sldMk cId="1939490636" sldId="294"/>
            <ac:grpSpMk id="8" creationId="{26176824-7946-6969-3841-DD5C101DF42D}"/>
          </ac:grpSpMkLst>
        </pc:grpChg>
        <pc:picChg chg="add mod">
          <ac:chgData name="PALANIAPPAN Devarajan" userId="0ccb0e75-6f62-4860-b5c8-e1d1cc272866" providerId="ADAL" clId="{6BFA7752-9EC0-471E-AC56-E890149C7F72}" dt="2023-12-15T12:25:39.394" v="2197" actId="26606"/>
          <ac:picMkLst>
            <pc:docMk/>
            <pc:sldMk cId="1939490636" sldId="294"/>
            <ac:picMk id="3" creationId="{5D0205B8-8602-E92F-2A91-87AD16A5D1D9}"/>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7269192" sldId="295"/>
        </pc:sldMkLst>
        <pc:grpChg chg="add del">
          <ac:chgData name="PALANIAPPAN Devarajan" userId="0ccb0e75-6f62-4860-b5c8-e1d1cc272866" providerId="ADAL" clId="{6BFA7752-9EC0-471E-AC56-E890149C7F72}" dt="2023-12-21T10:26:26.861" v="3414"/>
          <ac:grpSpMkLst>
            <pc:docMk/>
            <pc:sldMk cId="3477269192" sldId="295"/>
            <ac:grpSpMk id="8" creationId="{26176824-7946-6969-3841-DD5C101DF42D}"/>
          </ac:grpSpMkLst>
        </pc:grpChg>
        <pc:picChg chg="add mod">
          <ac:chgData name="PALANIAPPAN Devarajan" userId="0ccb0e75-6f62-4860-b5c8-e1d1cc272866" providerId="ADAL" clId="{6BFA7752-9EC0-471E-AC56-E890149C7F72}" dt="2023-12-15T12:26:20.745" v="2202" actId="26606"/>
          <ac:picMkLst>
            <pc:docMk/>
            <pc:sldMk cId="3477269192" sldId="295"/>
            <ac:picMk id="3" creationId="{B9D7EDC1-21A6-53F3-EEA8-92B763346FD5}"/>
          </ac:picMkLst>
        </pc:picChg>
      </pc:sldChg>
      <pc:sldChg chg="addSp modSp new del mod">
        <pc:chgData name="PALANIAPPAN Devarajan" userId="0ccb0e75-6f62-4860-b5c8-e1d1cc272866" providerId="ADAL" clId="{6BFA7752-9EC0-471E-AC56-E890149C7F72}" dt="2023-12-11T07:18:39.865" v="1980" actId="47"/>
        <pc:sldMkLst>
          <pc:docMk/>
          <pc:sldMk cId="2770342761" sldId="296"/>
        </pc:sldMkLst>
        <pc:picChg chg="add mod">
          <ac:chgData name="PALANIAPPAN Devarajan" userId="0ccb0e75-6f62-4860-b5c8-e1d1cc272866" providerId="ADAL" clId="{6BFA7752-9EC0-471E-AC56-E890149C7F72}" dt="2023-12-08T14:33:29.117" v="1186" actId="962"/>
          <ac:picMkLst>
            <pc:docMk/>
            <pc:sldMk cId="2770342761" sldId="296"/>
            <ac:picMk id="3" creationId="{684A3FD5-FB66-7ACB-482C-228BCB234B4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370336890" sldId="297"/>
        </pc:sldMkLst>
        <pc:grpChg chg="add del">
          <ac:chgData name="PALANIAPPAN Devarajan" userId="0ccb0e75-6f62-4860-b5c8-e1d1cc272866" providerId="ADAL" clId="{6BFA7752-9EC0-471E-AC56-E890149C7F72}" dt="2023-12-21T10:26:26.861" v="3414"/>
          <ac:grpSpMkLst>
            <pc:docMk/>
            <pc:sldMk cId="1370336890" sldId="297"/>
            <ac:grpSpMk id="8" creationId="{26176824-7946-6969-3841-DD5C101DF42D}"/>
          </ac:grpSpMkLst>
        </pc:grpChg>
        <pc:picChg chg="add mod">
          <ac:chgData name="PALANIAPPAN Devarajan" userId="0ccb0e75-6f62-4860-b5c8-e1d1cc272866" providerId="ADAL" clId="{6BFA7752-9EC0-471E-AC56-E890149C7F72}" dt="2023-12-15T12:26:28.975" v="2203" actId="26606"/>
          <ac:picMkLst>
            <pc:docMk/>
            <pc:sldMk cId="1370336890" sldId="297"/>
            <ac:picMk id="3" creationId="{B703D987-4550-42CC-EAD7-11FA76904532}"/>
          </ac:picMkLst>
        </pc:picChg>
      </pc:sldChg>
      <pc:sldChg chg="addSp modSp new del mod ord">
        <pc:chgData name="PALANIAPPAN Devarajan" userId="0ccb0e75-6f62-4860-b5c8-e1d1cc272866" providerId="ADAL" clId="{6BFA7752-9EC0-471E-AC56-E890149C7F72}" dt="2023-12-14T06:32:30.618" v="1991" actId="47"/>
        <pc:sldMkLst>
          <pc:docMk/>
          <pc:sldMk cId="3998009584" sldId="298"/>
        </pc:sldMkLst>
        <pc:picChg chg="add mod">
          <ac:chgData name="PALANIAPPAN Devarajan" userId="0ccb0e75-6f62-4860-b5c8-e1d1cc272866" providerId="ADAL" clId="{6BFA7752-9EC0-471E-AC56-E890149C7F72}" dt="2023-12-08T14:34:12.522" v="1198" actId="27614"/>
          <ac:picMkLst>
            <pc:docMk/>
            <pc:sldMk cId="3998009584" sldId="298"/>
            <ac:picMk id="3" creationId="{34403F8D-20EF-0F24-481C-3A85F310C134}"/>
          </ac:picMkLst>
        </pc:picChg>
      </pc:sldChg>
      <pc:sldChg chg="addSp delSp modSp add mod ord modTransition setBg delDesignElem">
        <pc:chgData name="PALANIAPPAN Devarajan" userId="0ccb0e75-6f62-4860-b5c8-e1d1cc272866" providerId="ADAL" clId="{6BFA7752-9EC0-471E-AC56-E890149C7F72}" dt="2023-12-21T10:26:26.861" v="3414"/>
        <pc:sldMkLst>
          <pc:docMk/>
          <pc:sldMk cId="259898714" sldId="299"/>
        </pc:sldMkLst>
        <pc:spChg chg="add del">
          <ac:chgData name="PALANIAPPAN Devarajan" userId="0ccb0e75-6f62-4860-b5c8-e1d1cc272866" providerId="ADAL" clId="{6BFA7752-9EC0-471E-AC56-E890149C7F72}" dt="2023-12-15T12:28:55.746" v="2227" actId="26606"/>
          <ac:spMkLst>
            <pc:docMk/>
            <pc:sldMk cId="259898714" sldId="29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259898714" sldId="299"/>
            <ac:grpSpMk id="13" creationId="{26176824-7946-6969-3841-DD5C101DF42D}"/>
          </ac:grpSpMkLst>
        </pc:grpChg>
        <pc:picChg chg="add mod">
          <ac:chgData name="PALANIAPPAN Devarajan" userId="0ccb0e75-6f62-4860-b5c8-e1d1cc272866" providerId="ADAL" clId="{6BFA7752-9EC0-471E-AC56-E890149C7F72}" dt="2023-12-15T12:28:55.746" v="2227" actId="26606"/>
          <ac:picMkLst>
            <pc:docMk/>
            <pc:sldMk cId="259898714" sldId="299"/>
            <ac:picMk id="3" creationId="{397A9B74-F95B-8AE0-69D9-5096AC9625D6}"/>
          </ac:picMkLst>
        </pc:picChg>
        <pc:picChg chg="del mod replId">
          <ac:chgData name="PALANIAPPAN Devarajan" userId="0ccb0e75-6f62-4860-b5c8-e1d1cc272866" providerId="ADAL" clId="{6BFA7752-9EC0-471E-AC56-E890149C7F72}" dt="2023-12-11T06:55:44.246" v="1755" actId="26606"/>
          <ac:picMkLst>
            <pc:docMk/>
            <pc:sldMk cId="259898714" sldId="299"/>
            <ac:picMk id="5" creationId="{2F5C8BBB-C292-C3BB-C78E-4F37A3A01392}"/>
          </ac:picMkLst>
        </pc:picChg>
      </pc:sldChg>
      <pc:sldChg chg="addSp modSp new del mod">
        <pc:chgData name="PALANIAPPAN Devarajan" userId="0ccb0e75-6f62-4860-b5c8-e1d1cc272866" providerId="ADAL" clId="{6BFA7752-9EC0-471E-AC56-E890149C7F72}" dt="2023-12-11T04:00:13.588" v="1221" actId="2696"/>
        <pc:sldMkLst>
          <pc:docMk/>
          <pc:sldMk cId="1251664871" sldId="299"/>
        </pc:sldMkLst>
        <pc:picChg chg="add mod">
          <ac:chgData name="PALANIAPPAN Devarajan" userId="0ccb0e75-6f62-4860-b5c8-e1d1cc272866" providerId="ADAL" clId="{6BFA7752-9EC0-471E-AC56-E890149C7F72}" dt="2023-12-08T14:34:17.885" v="1201" actId="962"/>
          <ac:picMkLst>
            <pc:docMk/>
            <pc:sldMk cId="1251664871" sldId="299"/>
            <ac:picMk id="3" creationId="{2F5C8BBB-C292-C3BB-C78E-4F37A3A0139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8227502" sldId="300"/>
        </pc:sldMkLst>
        <pc:spChg chg="add del">
          <ac:chgData name="PALANIAPPAN Devarajan" userId="0ccb0e75-6f62-4860-b5c8-e1d1cc272866" providerId="ADAL" clId="{6BFA7752-9EC0-471E-AC56-E890149C7F72}" dt="2023-12-14T06:34:05.750" v="2001" actId="26606"/>
          <ac:spMkLst>
            <pc:docMk/>
            <pc:sldMk cId="8227502" sldId="300"/>
            <ac:spMk id="8" creationId="{F3060C83-F051-4F0E-ABAD-AA0DFC48B218}"/>
          </ac:spMkLst>
        </pc:spChg>
        <pc:spChg chg="add del">
          <ac:chgData name="PALANIAPPAN Devarajan" userId="0ccb0e75-6f62-4860-b5c8-e1d1cc272866" providerId="ADAL" clId="{6BFA7752-9EC0-471E-AC56-E890149C7F72}" dt="2023-12-14T06:34:05.750" v="2001" actId="26606"/>
          <ac:spMkLst>
            <pc:docMk/>
            <pc:sldMk cId="8227502" sldId="300"/>
            <ac:spMk id="10" creationId="{83C98ABE-055B-441F-B07E-44F97F083C39}"/>
          </ac:spMkLst>
        </pc:spChg>
        <pc:spChg chg="add del">
          <ac:chgData name="PALANIAPPAN Devarajan" userId="0ccb0e75-6f62-4860-b5c8-e1d1cc272866" providerId="ADAL" clId="{6BFA7752-9EC0-471E-AC56-E890149C7F72}" dt="2023-12-14T06:34:05.750" v="2001" actId="26606"/>
          <ac:spMkLst>
            <pc:docMk/>
            <pc:sldMk cId="8227502" sldId="300"/>
            <ac:spMk id="12" creationId="{29FDB030-9B49-4CED-8CCD-4D99382388AC}"/>
          </ac:spMkLst>
        </pc:spChg>
        <pc:spChg chg="add del">
          <ac:chgData name="PALANIAPPAN Devarajan" userId="0ccb0e75-6f62-4860-b5c8-e1d1cc272866" providerId="ADAL" clId="{6BFA7752-9EC0-471E-AC56-E890149C7F72}" dt="2023-12-14T06:34:05.750" v="2001" actId="26606"/>
          <ac:spMkLst>
            <pc:docMk/>
            <pc:sldMk cId="8227502" sldId="300"/>
            <ac:spMk id="14" creationId="{3783CA14-24A1-485C-8B30-D6A5D87987AD}"/>
          </ac:spMkLst>
        </pc:spChg>
        <pc:spChg chg="add del">
          <ac:chgData name="PALANIAPPAN Devarajan" userId="0ccb0e75-6f62-4860-b5c8-e1d1cc272866" providerId="ADAL" clId="{6BFA7752-9EC0-471E-AC56-E890149C7F72}" dt="2023-12-14T06:34:05.750" v="2001" actId="26606"/>
          <ac:spMkLst>
            <pc:docMk/>
            <pc:sldMk cId="8227502" sldId="300"/>
            <ac:spMk id="16" creationId="{9A97C86A-04D6-40F7-AE84-31AB43E6A846}"/>
          </ac:spMkLst>
        </pc:spChg>
        <pc:spChg chg="add del">
          <ac:chgData name="PALANIAPPAN Devarajan" userId="0ccb0e75-6f62-4860-b5c8-e1d1cc272866" providerId="ADAL" clId="{6BFA7752-9EC0-471E-AC56-E890149C7F72}" dt="2023-12-14T06:34:05.750" v="2001" actId="26606"/>
          <ac:spMkLst>
            <pc:docMk/>
            <pc:sldMk cId="8227502" sldId="300"/>
            <ac:spMk id="18" creationId="{FF9F2414-84E8-453E-B1F3-389FDE8192D9}"/>
          </ac:spMkLst>
        </pc:spChg>
        <pc:spChg chg="add del">
          <ac:chgData name="PALANIAPPAN Devarajan" userId="0ccb0e75-6f62-4860-b5c8-e1d1cc272866" providerId="ADAL" clId="{6BFA7752-9EC0-471E-AC56-E890149C7F72}" dt="2023-12-14T06:34:05.750" v="2001" actId="26606"/>
          <ac:spMkLst>
            <pc:docMk/>
            <pc:sldMk cId="8227502" sldId="300"/>
            <ac:spMk id="20" creationId="{3ECA69A1-7536-43AC-85EF-C7106179F5ED}"/>
          </ac:spMkLst>
        </pc:spChg>
        <pc:spChg chg="add del">
          <ac:chgData name="PALANIAPPAN Devarajan" userId="0ccb0e75-6f62-4860-b5c8-e1d1cc272866" providerId="ADAL" clId="{6BFA7752-9EC0-471E-AC56-E890149C7F72}" dt="2023-12-14T06:34:17.513" v="2003" actId="26606"/>
          <ac:spMkLst>
            <pc:docMk/>
            <pc:sldMk cId="8227502" sldId="300"/>
            <ac:spMk id="22" creationId="{42A4FC2C-047E-45A5-965D-8E1E3BF09BC6}"/>
          </ac:spMkLst>
        </pc:spChg>
        <pc:spChg chg="add del">
          <ac:chgData name="PALANIAPPAN Devarajan" userId="0ccb0e75-6f62-4860-b5c8-e1d1cc272866" providerId="ADAL" clId="{6BFA7752-9EC0-471E-AC56-E890149C7F72}" dt="2023-12-15T12:28:14.565" v="2223" actId="26606"/>
          <ac:spMkLst>
            <pc:docMk/>
            <pc:sldMk cId="8227502" sldId="300"/>
            <ac:spMk id="24" creationId="{16B067B1-F4E5-4FDF-813D-C9E872E80075}"/>
          </ac:spMkLst>
        </pc:spChg>
        <pc:spChg chg="add del">
          <ac:chgData name="PALANIAPPAN Devarajan" userId="0ccb0e75-6f62-4860-b5c8-e1d1cc272866" providerId="ADAL" clId="{6BFA7752-9EC0-471E-AC56-E890149C7F72}" dt="2023-12-15T12:28:01.886" v="2218" actId="26606"/>
          <ac:spMkLst>
            <pc:docMk/>
            <pc:sldMk cId="8227502" sldId="300"/>
            <ac:spMk id="31" creationId="{C463B99A-73EE-4FBB-B7C4-F9F9BCC25C65}"/>
          </ac:spMkLst>
        </pc:spChg>
        <pc:spChg chg="add del">
          <ac:chgData name="PALANIAPPAN Devarajan" userId="0ccb0e75-6f62-4860-b5c8-e1d1cc272866" providerId="ADAL" clId="{6BFA7752-9EC0-471E-AC56-E890149C7F72}" dt="2023-12-15T12:28:01.886" v="2218" actId="26606"/>
          <ac:spMkLst>
            <pc:docMk/>
            <pc:sldMk cId="8227502" sldId="300"/>
            <ac:spMk id="33" creationId="{A5D2A5D1-BA0D-47D3-B051-DA7743C46E28}"/>
          </ac:spMkLst>
        </pc:spChg>
        <pc:spChg chg="add del">
          <ac:chgData name="PALANIAPPAN Devarajan" userId="0ccb0e75-6f62-4860-b5c8-e1d1cc272866" providerId="ADAL" clId="{6BFA7752-9EC0-471E-AC56-E890149C7F72}" dt="2023-12-15T12:27:53.647" v="2216" actId="26606"/>
          <ac:spMkLst>
            <pc:docMk/>
            <pc:sldMk cId="8227502" sldId="300"/>
            <ac:spMk id="35" creationId="{3783CA14-24A1-485C-8B30-D6A5D87987AD}"/>
          </ac:spMkLst>
        </pc:spChg>
        <pc:spChg chg="add del">
          <ac:chgData name="PALANIAPPAN Devarajan" userId="0ccb0e75-6f62-4860-b5c8-e1d1cc272866" providerId="ADAL" clId="{6BFA7752-9EC0-471E-AC56-E890149C7F72}" dt="2023-12-15T12:27:53.647" v="2216" actId="26606"/>
          <ac:spMkLst>
            <pc:docMk/>
            <pc:sldMk cId="8227502" sldId="300"/>
            <ac:spMk id="36" creationId="{F3060C83-F051-4F0E-ABAD-AA0DFC48B218}"/>
          </ac:spMkLst>
        </pc:spChg>
        <pc:spChg chg="add del">
          <ac:chgData name="PALANIAPPAN Devarajan" userId="0ccb0e75-6f62-4860-b5c8-e1d1cc272866" providerId="ADAL" clId="{6BFA7752-9EC0-471E-AC56-E890149C7F72}" dt="2023-12-15T12:27:53.647" v="2216" actId="26606"/>
          <ac:spMkLst>
            <pc:docMk/>
            <pc:sldMk cId="8227502" sldId="300"/>
            <ac:spMk id="37" creationId="{9A97C86A-04D6-40F7-AE84-31AB43E6A846}"/>
          </ac:spMkLst>
        </pc:spChg>
        <pc:spChg chg="add del">
          <ac:chgData name="PALANIAPPAN Devarajan" userId="0ccb0e75-6f62-4860-b5c8-e1d1cc272866" providerId="ADAL" clId="{6BFA7752-9EC0-471E-AC56-E890149C7F72}" dt="2023-12-15T12:27:53.647" v="2216" actId="26606"/>
          <ac:spMkLst>
            <pc:docMk/>
            <pc:sldMk cId="8227502" sldId="300"/>
            <ac:spMk id="38" creationId="{83C98ABE-055B-441F-B07E-44F97F083C39}"/>
          </ac:spMkLst>
        </pc:spChg>
        <pc:spChg chg="add del">
          <ac:chgData name="PALANIAPPAN Devarajan" userId="0ccb0e75-6f62-4860-b5c8-e1d1cc272866" providerId="ADAL" clId="{6BFA7752-9EC0-471E-AC56-E890149C7F72}" dt="2023-12-15T12:27:53.647" v="2216" actId="26606"/>
          <ac:spMkLst>
            <pc:docMk/>
            <pc:sldMk cId="8227502" sldId="300"/>
            <ac:spMk id="39" creationId="{FF9F2414-84E8-453E-B1F3-389FDE8192D9}"/>
          </ac:spMkLst>
        </pc:spChg>
        <pc:spChg chg="add del">
          <ac:chgData name="PALANIAPPAN Devarajan" userId="0ccb0e75-6f62-4860-b5c8-e1d1cc272866" providerId="ADAL" clId="{6BFA7752-9EC0-471E-AC56-E890149C7F72}" dt="2023-12-15T12:27:53.647" v="2216" actId="26606"/>
          <ac:spMkLst>
            <pc:docMk/>
            <pc:sldMk cId="8227502" sldId="300"/>
            <ac:spMk id="40" creationId="{29FDB030-9B49-4CED-8CCD-4D99382388AC}"/>
          </ac:spMkLst>
        </pc:spChg>
        <pc:spChg chg="add del">
          <ac:chgData name="PALANIAPPAN Devarajan" userId="0ccb0e75-6f62-4860-b5c8-e1d1cc272866" providerId="ADAL" clId="{6BFA7752-9EC0-471E-AC56-E890149C7F72}" dt="2023-12-15T12:27:53.647" v="2216" actId="26606"/>
          <ac:spMkLst>
            <pc:docMk/>
            <pc:sldMk cId="8227502" sldId="300"/>
            <ac:spMk id="41" creationId="{3ECA69A1-7536-43AC-85EF-C7106179F5ED}"/>
          </ac:spMkLst>
        </pc:spChg>
        <pc:spChg chg="add del">
          <ac:chgData name="PALANIAPPAN Devarajan" userId="0ccb0e75-6f62-4860-b5c8-e1d1cc272866" providerId="ADAL" clId="{6BFA7752-9EC0-471E-AC56-E890149C7F72}" dt="2023-12-15T12:28:01.886" v="2218" actId="26606"/>
          <ac:spMkLst>
            <pc:docMk/>
            <pc:sldMk cId="8227502" sldId="300"/>
            <ac:spMk id="43" creationId="{2D2B266D-3625-4584-A5C3-7D3F672CFF30}"/>
          </ac:spMkLst>
        </pc:spChg>
        <pc:spChg chg="add del">
          <ac:chgData name="PALANIAPPAN Devarajan" userId="0ccb0e75-6f62-4860-b5c8-e1d1cc272866" providerId="ADAL" clId="{6BFA7752-9EC0-471E-AC56-E890149C7F72}" dt="2023-12-15T12:28:07.179" v="2220" actId="26606"/>
          <ac:spMkLst>
            <pc:docMk/>
            <pc:sldMk cId="8227502" sldId="300"/>
            <ac:spMk id="45" creationId="{F3060C83-F051-4F0E-ABAD-AA0DFC48B218}"/>
          </ac:spMkLst>
        </pc:spChg>
        <pc:spChg chg="add del">
          <ac:chgData name="PALANIAPPAN Devarajan" userId="0ccb0e75-6f62-4860-b5c8-e1d1cc272866" providerId="ADAL" clId="{6BFA7752-9EC0-471E-AC56-E890149C7F72}" dt="2023-12-15T12:28:07.179" v="2220" actId="26606"/>
          <ac:spMkLst>
            <pc:docMk/>
            <pc:sldMk cId="8227502" sldId="300"/>
            <ac:spMk id="46" creationId="{83C98ABE-055B-441F-B07E-44F97F083C39}"/>
          </ac:spMkLst>
        </pc:spChg>
        <pc:spChg chg="add del">
          <ac:chgData name="PALANIAPPAN Devarajan" userId="0ccb0e75-6f62-4860-b5c8-e1d1cc272866" providerId="ADAL" clId="{6BFA7752-9EC0-471E-AC56-E890149C7F72}" dt="2023-12-15T12:28:07.179" v="2220" actId="26606"/>
          <ac:spMkLst>
            <pc:docMk/>
            <pc:sldMk cId="8227502" sldId="300"/>
            <ac:spMk id="47" creationId="{29FDB030-9B49-4CED-8CCD-4D99382388AC}"/>
          </ac:spMkLst>
        </pc:spChg>
        <pc:spChg chg="add del">
          <ac:chgData name="PALANIAPPAN Devarajan" userId="0ccb0e75-6f62-4860-b5c8-e1d1cc272866" providerId="ADAL" clId="{6BFA7752-9EC0-471E-AC56-E890149C7F72}" dt="2023-12-15T12:28:07.179" v="2220" actId="26606"/>
          <ac:spMkLst>
            <pc:docMk/>
            <pc:sldMk cId="8227502" sldId="300"/>
            <ac:spMk id="48" creationId="{3783CA14-24A1-485C-8B30-D6A5D87987AD}"/>
          </ac:spMkLst>
        </pc:spChg>
        <pc:spChg chg="add del">
          <ac:chgData name="PALANIAPPAN Devarajan" userId="0ccb0e75-6f62-4860-b5c8-e1d1cc272866" providerId="ADAL" clId="{6BFA7752-9EC0-471E-AC56-E890149C7F72}" dt="2023-12-15T12:28:07.179" v="2220" actId="26606"/>
          <ac:spMkLst>
            <pc:docMk/>
            <pc:sldMk cId="8227502" sldId="300"/>
            <ac:spMk id="49" creationId="{9A97C86A-04D6-40F7-AE84-31AB43E6A846}"/>
          </ac:spMkLst>
        </pc:spChg>
        <pc:spChg chg="add del">
          <ac:chgData name="PALANIAPPAN Devarajan" userId="0ccb0e75-6f62-4860-b5c8-e1d1cc272866" providerId="ADAL" clId="{6BFA7752-9EC0-471E-AC56-E890149C7F72}" dt="2023-12-15T12:28:07.179" v="2220" actId="26606"/>
          <ac:spMkLst>
            <pc:docMk/>
            <pc:sldMk cId="8227502" sldId="300"/>
            <ac:spMk id="50" creationId="{FF9F2414-84E8-453E-B1F3-389FDE8192D9}"/>
          </ac:spMkLst>
        </pc:spChg>
        <pc:spChg chg="add del">
          <ac:chgData name="PALANIAPPAN Devarajan" userId="0ccb0e75-6f62-4860-b5c8-e1d1cc272866" providerId="ADAL" clId="{6BFA7752-9EC0-471E-AC56-E890149C7F72}" dt="2023-12-15T12:28:07.179" v="2220" actId="26606"/>
          <ac:spMkLst>
            <pc:docMk/>
            <pc:sldMk cId="8227502" sldId="300"/>
            <ac:spMk id="51" creationId="{3ECA69A1-7536-43AC-85EF-C7106179F5ED}"/>
          </ac:spMkLst>
        </pc:spChg>
        <pc:spChg chg="add del">
          <ac:chgData name="PALANIAPPAN Devarajan" userId="0ccb0e75-6f62-4860-b5c8-e1d1cc272866" providerId="ADAL" clId="{6BFA7752-9EC0-471E-AC56-E890149C7F72}" dt="2023-12-15T12:28:14.562" v="2222" actId="26606"/>
          <ac:spMkLst>
            <pc:docMk/>
            <pc:sldMk cId="8227502" sldId="300"/>
            <ac:spMk id="53" creationId="{42A4FC2C-047E-45A5-965D-8E1E3BF09BC6}"/>
          </ac:spMkLst>
        </pc:spChg>
        <pc:grpChg chg="add del">
          <ac:chgData name="PALANIAPPAN Devarajan" userId="0ccb0e75-6f62-4860-b5c8-e1d1cc272866" providerId="ADAL" clId="{6BFA7752-9EC0-471E-AC56-E890149C7F72}" dt="2023-12-15T12:27:44.371" v="2214" actId="26606"/>
          <ac:grpSpMkLst>
            <pc:docMk/>
            <pc:sldMk cId="8227502" sldId="300"/>
            <ac:grpSpMk id="29" creationId="{26176824-7946-6969-3841-DD5C101DF42D}"/>
          </ac:grpSpMkLst>
        </pc:grpChg>
        <pc:grpChg chg="add del">
          <ac:chgData name="PALANIAPPAN Devarajan" userId="0ccb0e75-6f62-4860-b5c8-e1d1cc272866" providerId="ADAL" clId="{6BFA7752-9EC0-471E-AC56-E890149C7F72}" dt="2023-12-21T10:26:26.861" v="3414"/>
          <ac:grpSpMkLst>
            <pc:docMk/>
            <pc:sldMk cId="8227502" sldId="300"/>
            <ac:grpSpMk id="55" creationId="{26176824-7946-6969-3841-DD5C101DF42D}"/>
          </ac:grpSpMkLst>
        </pc:grpChg>
        <pc:picChg chg="add mod">
          <ac:chgData name="PALANIAPPAN Devarajan" userId="0ccb0e75-6f62-4860-b5c8-e1d1cc272866" providerId="ADAL" clId="{6BFA7752-9EC0-471E-AC56-E890149C7F72}" dt="2023-12-15T12:28:14.565" v="2223" actId="26606"/>
          <ac:picMkLst>
            <pc:docMk/>
            <pc:sldMk cId="8227502" sldId="300"/>
            <ac:picMk id="3" creationId="{E516D7B5-0D6E-1236-D580-931EFB4423F2}"/>
          </ac:picMkLst>
        </pc:picChg>
      </pc:sldChg>
      <pc:sldChg chg="new del">
        <pc:chgData name="PALANIAPPAN Devarajan" userId="0ccb0e75-6f62-4860-b5c8-e1d1cc272866" providerId="ADAL" clId="{6BFA7752-9EC0-471E-AC56-E890149C7F72}" dt="2023-12-14T06:40:19.911" v="2019" actId="47"/>
        <pc:sldMkLst>
          <pc:docMk/>
          <pc:sldMk cId="3714941278" sldId="301"/>
        </pc:sldMkLst>
      </pc:sldChg>
      <pc:sldChg chg="new del">
        <pc:chgData name="PALANIAPPAN Devarajan" userId="0ccb0e75-6f62-4860-b5c8-e1d1cc272866" providerId="ADAL" clId="{6BFA7752-9EC0-471E-AC56-E890149C7F72}" dt="2023-12-14T06:40:20.091" v="2020" actId="47"/>
        <pc:sldMkLst>
          <pc:docMk/>
          <pc:sldMk cId="221882854" sldId="302"/>
        </pc:sldMkLst>
      </pc:sldChg>
      <pc:sldChg chg="addSp modSp new mod modTransition">
        <pc:chgData name="PALANIAPPAN Devarajan" userId="0ccb0e75-6f62-4860-b5c8-e1d1cc272866" providerId="ADAL" clId="{6BFA7752-9EC0-471E-AC56-E890149C7F72}" dt="2023-12-16T08:59:16.919" v="2729" actId="1076"/>
        <pc:sldMkLst>
          <pc:docMk/>
          <pc:sldMk cId="3209124286" sldId="303"/>
        </pc:sldMkLst>
        <pc:picChg chg="add mod">
          <ac:chgData name="PALANIAPPAN Devarajan" userId="0ccb0e75-6f62-4860-b5c8-e1d1cc272866" providerId="ADAL" clId="{6BFA7752-9EC0-471E-AC56-E890149C7F72}" dt="2023-12-16T08:59:16.919" v="2729" actId="1076"/>
          <ac:picMkLst>
            <pc:docMk/>
            <pc:sldMk cId="3209124286" sldId="303"/>
            <ac:picMk id="3" creationId="{23872EEB-571B-D41C-7002-6D52C9274246}"/>
          </ac:picMkLst>
        </pc:picChg>
      </pc:sldChg>
      <pc:sldChg chg="addSp delSp modSp new mod modTransition setBg">
        <pc:chgData name="PALANIAPPAN Devarajan" userId="0ccb0e75-6f62-4860-b5c8-e1d1cc272866" providerId="ADAL" clId="{6BFA7752-9EC0-471E-AC56-E890149C7F72}" dt="2023-12-16T08:58:50.917" v="2728" actId="14100"/>
        <pc:sldMkLst>
          <pc:docMk/>
          <pc:sldMk cId="2147330212" sldId="304"/>
        </pc:sldMkLst>
        <pc:grpChg chg="add del">
          <ac:chgData name="PALANIAPPAN Devarajan" userId="0ccb0e75-6f62-4860-b5c8-e1d1cc272866" providerId="ADAL" clId="{6BFA7752-9EC0-471E-AC56-E890149C7F72}" dt="2023-12-16T08:58:27.139" v="2725" actId="26606"/>
          <ac:grpSpMkLst>
            <pc:docMk/>
            <pc:sldMk cId="2147330212" sldId="304"/>
            <ac:grpSpMk id="12" creationId="{26176824-7946-6969-3841-DD5C101DF42D}"/>
          </ac:grpSpMkLst>
        </pc:grpChg>
        <pc:picChg chg="add del mod">
          <ac:chgData name="PALANIAPPAN Devarajan" userId="0ccb0e75-6f62-4860-b5c8-e1d1cc272866" providerId="ADAL" clId="{6BFA7752-9EC0-471E-AC56-E890149C7F72}" dt="2023-12-16T08:58:13.351" v="2718" actId="478"/>
          <ac:picMkLst>
            <pc:docMk/>
            <pc:sldMk cId="2147330212" sldId="304"/>
            <ac:picMk id="3" creationId="{00ECA282-CB0D-DC53-5236-46AB178901FC}"/>
          </ac:picMkLst>
        </pc:picChg>
        <pc:picChg chg="add del mod">
          <ac:chgData name="PALANIAPPAN Devarajan" userId="0ccb0e75-6f62-4860-b5c8-e1d1cc272866" providerId="ADAL" clId="{6BFA7752-9EC0-471E-AC56-E890149C7F72}" dt="2023-12-16T08:58:15.770" v="2720" actId="478"/>
          <ac:picMkLst>
            <pc:docMk/>
            <pc:sldMk cId="2147330212" sldId="304"/>
            <ac:picMk id="5" creationId="{867A2A74-7864-1B7D-CD5E-79CBB63177A7}"/>
          </ac:picMkLst>
        </pc:picChg>
        <pc:picChg chg="add mod">
          <ac:chgData name="PALANIAPPAN Devarajan" userId="0ccb0e75-6f62-4860-b5c8-e1d1cc272866" providerId="ADAL" clId="{6BFA7752-9EC0-471E-AC56-E890149C7F72}" dt="2023-12-16T08:58:50.917" v="2728" actId="14100"/>
          <ac:picMkLst>
            <pc:docMk/>
            <pc:sldMk cId="2147330212" sldId="304"/>
            <ac:picMk id="7" creationId="{B35F31CC-2070-0177-EC57-177CE7B3F61C}"/>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36762253" sldId="305"/>
        </pc:sldMkLst>
        <pc:spChg chg="add del">
          <ac:chgData name="PALANIAPPAN Devarajan" userId="0ccb0e75-6f62-4860-b5c8-e1d1cc272866" providerId="ADAL" clId="{6BFA7752-9EC0-471E-AC56-E890149C7F72}" dt="2023-12-15T12:29:06.515" v="2229" actId="26606"/>
          <ac:spMkLst>
            <pc:docMk/>
            <pc:sldMk cId="3436762253" sldId="305"/>
            <ac:spMk id="8" creationId="{16B067B1-F4E5-4FDF-813D-C9E872E80075}"/>
          </ac:spMkLst>
        </pc:spChg>
        <pc:grpChg chg="add del">
          <ac:chgData name="PALANIAPPAN Devarajan" userId="0ccb0e75-6f62-4860-b5c8-e1d1cc272866" providerId="ADAL" clId="{6BFA7752-9EC0-471E-AC56-E890149C7F72}" dt="2023-12-21T10:26:26.861" v="3414"/>
          <ac:grpSpMkLst>
            <pc:docMk/>
            <pc:sldMk cId="3436762253" sldId="305"/>
            <ac:grpSpMk id="13" creationId="{26176824-7946-6969-3841-DD5C101DF42D}"/>
          </ac:grpSpMkLst>
        </pc:grpChg>
        <pc:picChg chg="add mod">
          <ac:chgData name="PALANIAPPAN Devarajan" userId="0ccb0e75-6f62-4860-b5c8-e1d1cc272866" providerId="ADAL" clId="{6BFA7752-9EC0-471E-AC56-E890149C7F72}" dt="2023-12-15T12:29:06.515" v="2229" actId="26606"/>
          <ac:picMkLst>
            <pc:docMk/>
            <pc:sldMk cId="3436762253" sldId="305"/>
            <ac:picMk id="3" creationId="{1D578933-3E69-71B4-CFDD-99630E94314A}"/>
          </ac:picMkLst>
        </pc:picChg>
        <pc:picChg chg="add del mod replId">
          <ac:chgData name="PALANIAPPAN Devarajan" userId="0ccb0e75-6f62-4860-b5c8-e1d1cc272866" providerId="ADAL" clId="{6BFA7752-9EC0-471E-AC56-E890149C7F72}" dt="2023-12-11T06:54:56.630" v="1751" actId="26606"/>
          <ac:picMkLst>
            <pc:docMk/>
            <pc:sldMk cId="3436762253" sldId="305"/>
            <ac:picMk id="5" creationId="{B4F05E91-A378-BDBF-641A-782E2E53EFC4}"/>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2417409852" sldId="306"/>
        </pc:sldMkLst>
        <pc:grpChg chg="add del">
          <ac:chgData name="PALANIAPPAN Devarajan" userId="0ccb0e75-6f62-4860-b5c8-e1d1cc272866" providerId="ADAL" clId="{6BFA7752-9EC0-471E-AC56-E890149C7F72}" dt="2023-12-21T10:26:26.861" v="3414"/>
          <ac:grpSpMkLst>
            <pc:docMk/>
            <pc:sldMk cId="2417409852" sldId="306"/>
            <ac:grpSpMk id="10" creationId="{26176824-7946-6969-3841-DD5C101DF42D}"/>
          </ac:grpSpMkLst>
        </pc:grpChg>
        <pc:picChg chg="add del mod">
          <ac:chgData name="PALANIAPPAN Devarajan" userId="0ccb0e75-6f62-4860-b5c8-e1d1cc272866" providerId="ADAL" clId="{6BFA7752-9EC0-471E-AC56-E890149C7F72}" dt="2023-12-11T06:16:51.025" v="1468"/>
          <ac:picMkLst>
            <pc:docMk/>
            <pc:sldMk cId="2417409852" sldId="306"/>
            <ac:picMk id="3" creationId="{BC84D6DA-4A35-ADFB-C8F9-49D3F2E27F28}"/>
          </ac:picMkLst>
        </pc:picChg>
        <pc:picChg chg="add mod">
          <ac:chgData name="PALANIAPPAN Devarajan" userId="0ccb0e75-6f62-4860-b5c8-e1d1cc272866" providerId="ADAL" clId="{6BFA7752-9EC0-471E-AC56-E890149C7F72}" dt="2023-12-15T12:25:53.242" v="2199" actId="26606"/>
          <ac:picMkLst>
            <pc:docMk/>
            <pc:sldMk cId="2417409852" sldId="306"/>
            <ac:picMk id="5" creationId="{E3CB80B7-94B6-4BAA-A06D-60B0CCABDEB5}"/>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1496175665" sldId="307"/>
        </pc:sldMkLst>
        <pc:grpChg chg="add del">
          <ac:chgData name="PALANIAPPAN Devarajan" userId="0ccb0e75-6f62-4860-b5c8-e1d1cc272866" providerId="ADAL" clId="{6BFA7752-9EC0-471E-AC56-E890149C7F72}" dt="2023-12-21T10:26:26.861" v="3414"/>
          <ac:grpSpMkLst>
            <pc:docMk/>
            <pc:sldMk cId="1496175665" sldId="307"/>
            <ac:grpSpMk id="8" creationId="{26176824-7946-6969-3841-DD5C101DF42D}"/>
          </ac:grpSpMkLst>
        </pc:grpChg>
        <pc:picChg chg="add mod">
          <ac:chgData name="PALANIAPPAN Devarajan" userId="0ccb0e75-6f62-4860-b5c8-e1d1cc272866" providerId="ADAL" clId="{6BFA7752-9EC0-471E-AC56-E890149C7F72}" dt="2023-12-15T12:25:11.876" v="2194" actId="26606"/>
          <ac:picMkLst>
            <pc:docMk/>
            <pc:sldMk cId="1496175665" sldId="307"/>
            <ac:picMk id="3" creationId="{DC08F0CD-3662-A752-9814-0FD4179A9EBB}"/>
          </ac:picMkLst>
        </pc:picChg>
      </pc:sldChg>
      <pc:sldChg chg="addSp delSp modSp new mod modTransition setBg delDesignElem">
        <pc:chgData name="PALANIAPPAN Devarajan" userId="0ccb0e75-6f62-4860-b5c8-e1d1cc272866" providerId="ADAL" clId="{6BFA7752-9EC0-471E-AC56-E890149C7F72}" dt="2023-12-21T10:26:26.861" v="3414"/>
        <pc:sldMkLst>
          <pc:docMk/>
          <pc:sldMk cId="3243155269" sldId="308"/>
        </pc:sldMkLst>
        <pc:grpChg chg="add del">
          <ac:chgData name="PALANIAPPAN Devarajan" userId="0ccb0e75-6f62-4860-b5c8-e1d1cc272866" providerId="ADAL" clId="{6BFA7752-9EC0-471E-AC56-E890149C7F72}" dt="2023-12-21T10:26:26.861" v="3414"/>
          <ac:grpSpMkLst>
            <pc:docMk/>
            <pc:sldMk cId="3243155269" sldId="308"/>
            <ac:grpSpMk id="8" creationId="{26176824-7946-6969-3841-DD5C101DF42D}"/>
          </ac:grpSpMkLst>
        </pc:grpChg>
        <pc:picChg chg="add mod">
          <ac:chgData name="PALANIAPPAN Devarajan" userId="0ccb0e75-6f62-4860-b5c8-e1d1cc272866" providerId="ADAL" clId="{6BFA7752-9EC0-471E-AC56-E890149C7F72}" dt="2023-12-15T12:25:00.544" v="2193" actId="26606"/>
          <ac:picMkLst>
            <pc:docMk/>
            <pc:sldMk cId="3243155269" sldId="308"/>
            <ac:picMk id="3" creationId="{B74D127C-1E13-3CF8-F3E9-7C8BD085E32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087343564" sldId="309"/>
        </pc:sldMkLst>
        <pc:spChg chg="add del">
          <ac:chgData name="PALANIAPPAN Devarajan" userId="0ccb0e75-6f62-4860-b5c8-e1d1cc272866" providerId="ADAL" clId="{6BFA7752-9EC0-471E-AC56-E890149C7F72}" dt="2023-12-15T12:29:01.053" v="2228" actId="26606"/>
          <ac:spMkLst>
            <pc:docMk/>
            <pc:sldMk cId="1087343564" sldId="309"/>
            <ac:spMk id="8" creationId="{16B067B1-F4E5-4FDF-813D-C9E872E80075}"/>
          </ac:spMkLst>
        </pc:spChg>
        <pc:grpChg chg="add del">
          <ac:chgData name="PALANIAPPAN Devarajan" userId="0ccb0e75-6f62-4860-b5c8-e1d1cc272866" providerId="ADAL" clId="{6BFA7752-9EC0-471E-AC56-E890149C7F72}" dt="2023-12-21T10:26:26.861" v="3414"/>
          <ac:grpSpMkLst>
            <pc:docMk/>
            <pc:sldMk cId="1087343564" sldId="309"/>
            <ac:grpSpMk id="13" creationId="{26176824-7946-6969-3841-DD5C101DF42D}"/>
          </ac:grpSpMkLst>
        </pc:grpChg>
        <pc:picChg chg="add mod">
          <ac:chgData name="PALANIAPPAN Devarajan" userId="0ccb0e75-6f62-4860-b5c8-e1d1cc272866" providerId="ADAL" clId="{6BFA7752-9EC0-471E-AC56-E890149C7F72}" dt="2023-12-15T12:29:01.053" v="2228" actId="26606"/>
          <ac:picMkLst>
            <pc:docMk/>
            <pc:sldMk cId="1087343564" sldId="309"/>
            <ac:picMk id="3" creationId="{E4E49F73-5DE0-0B6A-67D1-2606A3309C96}"/>
          </ac:picMkLst>
        </pc:picChg>
        <pc:picChg chg="add del mod">
          <ac:chgData name="PALANIAPPAN Devarajan" userId="0ccb0e75-6f62-4860-b5c8-e1d1cc272866" providerId="ADAL" clId="{6BFA7752-9EC0-471E-AC56-E890149C7F72}" dt="2023-12-11T05:37:25.461" v="1407"/>
          <ac:picMkLst>
            <pc:docMk/>
            <pc:sldMk cId="1087343564" sldId="309"/>
            <ac:picMk id="5" creationId="{4D03CC37-A201-99EB-56E4-D288818ABA9A}"/>
          </ac:picMkLst>
        </pc:picChg>
        <pc:picChg chg="add del mod replId">
          <ac:chgData name="PALANIAPPAN Devarajan" userId="0ccb0e75-6f62-4860-b5c8-e1d1cc272866" providerId="ADAL" clId="{6BFA7752-9EC0-471E-AC56-E890149C7F72}" dt="2023-12-11T06:55:02.890" v="1753" actId="26606"/>
          <ac:picMkLst>
            <pc:docMk/>
            <pc:sldMk cId="1087343564" sldId="309"/>
            <ac:picMk id="5" creationId="{824624F2-B009-A077-D9DE-B807E546D401}"/>
          </ac:picMkLst>
        </pc:picChg>
      </pc:sldChg>
      <pc:sldChg chg="new del">
        <pc:chgData name="PALANIAPPAN Devarajan" userId="0ccb0e75-6f62-4860-b5c8-e1d1cc272866" providerId="ADAL" clId="{6BFA7752-9EC0-471E-AC56-E890149C7F72}" dt="2023-12-11T04:41:01.328" v="1352" actId="47"/>
        <pc:sldMkLst>
          <pc:docMk/>
          <pc:sldMk cId="2217553587" sldId="309"/>
        </pc:sldMkLst>
      </pc:sldChg>
      <pc:sldChg chg="addSp delSp modSp new mod ord modTransition setBg delDesignElem">
        <pc:chgData name="PALANIAPPAN Devarajan" userId="0ccb0e75-6f62-4860-b5c8-e1d1cc272866" providerId="ADAL" clId="{6BFA7752-9EC0-471E-AC56-E890149C7F72}" dt="2023-12-21T10:26:26.861" v="3414"/>
        <pc:sldMkLst>
          <pc:docMk/>
          <pc:sldMk cId="1028746635" sldId="310"/>
        </pc:sldMkLst>
        <pc:spChg chg="add del">
          <ac:chgData name="PALANIAPPAN Devarajan" userId="0ccb0e75-6f62-4860-b5c8-e1d1cc272866" providerId="ADAL" clId="{6BFA7752-9EC0-471E-AC56-E890149C7F72}" dt="2023-12-11T05:15:41.863" v="1387" actId="26606"/>
          <ac:spMkLst>
            <pc:docMk/>
            <pc:sldMk cId="1028746635" sldId="310"/>
            <ac:spMk id="8" creationId="{F3060C83-F051-4F0E-ABAD-AA0DFC48B218}"/>
          </ac:spMkLst>
        </pc:spChg>
        <pc:spChg chg="add del">
          <ac:chgData name="PALANIAPPAN Devarajan" userId="0ccb0e75-6f62-4860-b5c8-e1d1cc272866" providerId="ADAL" clId="{6BFA7752-9EC0-471E-AC56-E890149C7F72}" dt="2023-12-11T05:15:41.863" v="1387" actId="26606"/>
          <ac:spMkLst>
            <pc:docMk/>
            <pc:sldMk cId="1028746635" sldId="310"/>
            <ac:spMk id="10" creationId="{83C98ABE-055B-441F-B07E-44F97F083C39}"/>
          </ac:spMkLst>
        </pc:spChg>
        <pc:spChg chg="add del">
          <ac:chgData name="PALANIAPPAN Devarajan" userId="0ccb0e75-6f62-4860-b5c8-e1d1cc272866" providerId="ADAL" clId="{6BFA7752-9EC0-471E-AC56-E890149C7F72}" dt="2023-12-11T05:15:41.863" v="1387" actId="26606"/>
          <ac:spMkLst>
            <pc:docMk/>
            <pc:sldMk cId="1028746635" sldId="310"/>
            <ac:spMk id="12" creationId="{29FDB030-9B49-4CED-8CCD-4D99382388AC}"/>
          </ac:spMkLst>
        </pc:spChg>
        <pc:spChg chg="add del">
          <ac:chgData name="PALANIAPPAN Devarajan" userId="0ccb0e75-6f62-4860-b5c8-e1d1cc272866" providerId="ADAL" clId="{6BFA7752-9EC0-471E-AC56-E890149C7F72}" dt="2023-12-11T05:15:41.863" v="1387" actId="26606"/>
          <ac:spMkLst>
            <pc:docMk/>
            <pc:sldMk cId="1028746635" sldId="310"/>
            <ac:spMk id="14" creationId="{3783CA14-24A1-485C-8B30-D6A5D87987AD}"/>
          </ac:spMkLst>
        </pc:spChg>
        <pc:spChg chg="add del">
          <ac:chgData name="PALANIAPPAN Devarajan" userId="0ccb0e75-6f62-4860-b5c8-e1d1cc272866" providerId="ADAL" clId="{6BFA7752-9EC0-471E-AC56-E890149C7F72}" dt="2023-12-11T05:15:41.863" v="1387" actId="26606"/>
          <ac:spMkLst>
            <pc:docMk/>
            <pc:sldMk cId="1028746635" sldId="310"/>
            <ac:spMk id="16" creationId="{9A97C86A-04D6-40F7-AE84-31AB43E6A846}"/>
          </ac:spMkLst>
        </pc:spChg>
        <pc:spChg chg="add del">
          <ac:chgData name="PALANIAPPAN Devarajan" userId="0ccb0e75-6f62-4860-b5c8-e1d1cc272866" providerId="ADAL" clId="{6BFA7752-9EC0-471E-AC56-E890149C7F72}" dt="2023-12-11T05:15:41.863" v="1387" actId="26606"/>
          <ac:spMkLst>
            <pc:docMk/>
            <pc:sldMk cId="1028746635" sldId="310"/>
            <ac:spMk id="18" creationId="{FF9F2414-84E8-453E-B1F3-389FDE8192D9}"/>
          </ac:spMkLst>
        </pc:spChg>
        <pc:spChg chg="add del">
          <ac:chgData name="PALANIAPPAN Devarajan" userId="0ccb0e75-6f62-4860-b5c8-e1d1cc272866" providerId="ADAL" clId="{6BFA7752-9EC0-471E-AC56-E890149C7F72}" dt="2023-12-11T05:15:41.863" v="1387" actId="26606"/>
          <ac:spMkLst>
            <pc:docMk/>
            <pc:sldMk cId="1028746635" sldId="310"/>
            <ac:spMk id="20" creationId="{3ECA69A1-7536-43AC-85EF-C7106179F5ED}"/>
          </ac:spMkLst>
        </pc:spChg>
        <pc:spChg chg="add del">
          <ac:chgData name="PALANIAPPAN Devarajan" userId="0ccb0e75-6f62-4860-b5c8-e1d1cc272866" providerId="ADAL" clId="{6BFA7752-9EC0-471E-AC56-E890149C7F72}" dt="2023-12-11T05:15:48.812" v="1390" actId="26606"/>
          <ac:spMkLst>
            <pc:docMk/>
            <pc:sldMk cId="1028746635" sldId="310"/>
            <ac:spMk id="22" creationId="{AB8C311F-7253-4AED-9701-7FC0708C41C7}"/>
          </ac:spMkLst>
        </pc:spChg>
        <pc:spChg chg="add del">
          <ac:chgData name="PALANIAPPAN Devarajan" userId="0ccb0e75-6f62-4860-b5c8-e1d1cc272866" providerId="ADAL" clId="{6BFA7752-9EC0-471E-AC56-E890149C7F72}" dt="2023-12-11T05:15:48.812" v="1390" actId="26606"/>
          <ac:spMkLst>
            <pc:docMk/>
            <pc:sldMk cId="1028746635" sldId="310"/>
            <ac:spMk id="23" creationId="{E2384209-CB15-4CDF-9D31-C44FD9A3F20D}"/>
          </ac:spMkLst>
        </pc:spChg>
        <pc:spChg chg="add del">
          <ac:chgData name="PALANIAPPAN Devarajan" userId="0ccb0e75-6f62-4860-b5c8-e1d1cc272866" providerId="ADAL" clId="{6BFA7752-9EC0-471E-AC56-E890149C7F72}" dt="2023-12-11T05:15:48.812" v="1390" actId="26606"/>
          <ac:spMkLst>
            <pc:docMk/>
            <pc:sldMk cId="1028746635" sldId="310"/>
            <ac:spMk id="24" creationId="{2633B3B5-CC90-43F0-8714-D31D1F3F0209}"/>
          </ac:spMkLst>
        </pc:spChg>
        <pc:spChg chg="add del">
          <ac:chgData name="PALANIAPPAN Devarajan" userId="0ccb0e75-6f62-4860-b5c8-e1d1cc272866" providerId="ADAL" clId="{6BFA7752-9EC0-471E-AC56-E890149C7F72}" dt="2023-12-11T05:15:48.812" v="1390" actId="26606"/>
          <ac:spMkLst>
            <pc:docMk/>
            <pc:sldMk cId="1028746635" sldId="310"/>
            <ac:spMk id="25" creationId="{A8D57A06-A426-446D-B02C-A2DC6B62E45E}"/>
          </ac:spMkLst>
        </pc:spChg>
        <pc:spChg chg="add del">
          <ac:chgData name="PALANIAPPAN Devarajan" userId="0ccb0e75-6f62-4860-b5c8-e1d1cc272866" providerId="ADAL" clId="{6BFA7752-9EC0-471E-AC56-E890149C7F72}" dt="2023-12-11T06:13:46.430" v="1446" actId="26606"/>
          <ac:spMkLst>
            <pc:docMk/>
            <pc:sldMk cId="1028746635" sldId="310"/>
            <ac:spMk id="27" creationId="{3DAD86CA-8235-409B-982B-5E7A033E2392}"/>
          </ac:spMkLst>
        </pc:spChg>
        <pc:spChg chg="add del">
          <ac:chgData name="PALANIAPPAN Devarajan" userId="0ccb0e75-6f62-4860-b5c8-e1d1cc272866" providerId="ADAL" clId="{6BFA7752-9EC0-471E-AC56-E890149C7F72}" dt="2023-12-11T06:13:46.430" v="1446" actId="26606"/>
          <ac:spMkLst>
            <pc:docMk/>
            <pc:sldMk cId="1028746635" sldId="310"/>
            <ac:spMk id="28" creationId="{9F234FBA-3501-47B4-AE0C-AA4AFBC8F603}"/>
          </ac:spMkLst>
        </pc:spChg>
        <pc:spChg chg="add del">
          <ac:chgData name="PALANIAPPAN Devarajan" userId="0ccb0e75-6f62-4860-b5c8-e1d1cc272866" providerId="ADAL" clId="{6BFA7752-9EC0-471E-AC56-E890149C7F72}" dt="2023-12-11T06:13:46.430" v="1446" actId="26606"/>
          <ac:spMkLst>
            <pc:docMk/>
            <pc:sldMk cId="1028746635" sldId="310"/>
            <ac:spMk id="29" creationId="{B5EF893B-0491-416E-9D33-BADE9600792A}"/>
          </ac:spMkLst>
        </pc:spChg>
        <pc:spChg chg="add del">
          <ac:chgData name="PALANIAPPAN Devarajan" userId="0ccb0e75-6f62-4860-b5c8-e1d1cc272866" providerId="ADAL" clId="{6BFA7752-9EC0-471E-AC56-E890149C7F72}" dt="2023-12-11T06:14:14.434" v="1452" actId="26606"/>
          <ac:spMkLst>
            <pc:docMk/>
            <pc:sldMk cId="1028746635" sldId="310"/>
            <ac:spMk id="35" creationId="{69D184B2-2226-4E31-BCCB-444330767440}"/>
          </ac:spMkLst>
        </pc:spChg>
        <pc:spChg chg="add del">
          <ac:chgData name="PALANIAPPAN Devarajan" userId="0ccb0e75-6f62-4860-b5c8-e1d1cc272866" providerId="ADAL" clId="{6BFA7752-9EC0-471E-AC56-E890149C7F72}" dt="2023-12-11T06:14:14.434" v="1452" actId="26606"/>
          <ac:spMkLst>
            <pc:docMk/>
            <pc:sldMk cId="1028746635" sldId="310"/>
            <ac:spMk id="37" creationId="{1AC4D4E3-486A-464A-8EC8-D44881097267}"/>
          </ac:spMkLst>
        </pc:spChg>
        <pc:spChg chg="add del">
          <ac:chgData name="PALANIAPPAN Devarajan" userId="0ccb0e75-6f62-4860-b5c8-e1d1cc272866" providerId="ADAL" clId="{6BFA7752-9EC0-471E-AC56-E890149C7F72}" dt="2023-12-11T06:14:14.434" v="1452" actId="26606"/>
          <ac:spMkLst>
            <pc:docMk/>
            <pc:sldMk cId="1028746635" sldId="310"/>
            <ac:spMk id="39" creationId="{864DE13E-58EB-4475-B79C-0D4FC651239B}"/>
          </ac:spMkLst>
        </pc:spChg>
        <pc:spChg chg="add del">
          <ac:chgData name="PALANIAPPAN Devarajan" userId="0ccb0e75-6f62-4860-b5c8-e1d1cc272866" providerId="ADAL" clId="{6BFA7752-9EC0-471E-AC56-E890149C7F72}" dt="2023-12-11T06:14:14.371" v="1450" actId="26606"/>
          <ac:spMkLst>
            <pc:docMk/>
            <pc:sldMk cId="1028746635" sldId="310"/>
            <ac:spMk id="44" creationId="{32BC26D8-82FB-445E-AA49-62A77D7C1EE0}"/>
          </ac:spMkLst>
        </pc:spChg>
        <pc:spChg chg="add del">
          <ac:chgData name="PALANIAPPAN Devarajan" userId="0ccb0e75-6f62-4860-b5c8-e1d1cc272866" providerId="ADAL" clId="{6BFA7752-9EC0-471E-AC56-E890149C7F72}" dt="2023-12-11T06:14:14.371" v="1450" actId="26606"/>
          <ac:spMkLst>
            <pc:docMk/>
            <pc:sldMk cId="1028746635" sldId="310"/>
            <ac:spMk id="46" creationId="{CB44330D-EA18-4254-AA95-EB49948539B8}"/>
          </ac:spMkLst>
        </pc:spChg>
        <pc:spChg chg="add del">
          <ac:chgData name="PALANIAPPAN Devarajan" userId="0ccb0e75-6f62-4860-b5c8-e1d1cc272866" providerId="ADAL" clId="{6BFA7752-9EC0-471E-AC56-E890149C7F72}" dt="2023-12-11T06:27:03.297" v="1575" actId="26606"/>
          <ac:spMkLst>
            <pc:docMk/>
            <pc:sldMk cId="1028746635" sldId="310"/>
            <ac:spMk id="48" creationId="{864DE13E-58EB-4475-B79C-0D4FC651239B}"/>
          </ac:spMkLst>
        </pc:spChg>
        <pc:spChg chg="add del">
          <ac:chgData name="PALANIAPPAN Devarajan" userId="0ccb0e75-6f62-4860-b5c8-e1d1cc272866" providerId="ADAL" clId="{6BFA7752-9EC0-471E-AC56-E890149C7F72}" dt="2023-12-11T06:27:03.297" v="1575" actId="26606"/>
          <ac:spMkLst>
            <pc:docMk/>
            <pc:sldMk cId="1028746635" sldId="310"/>
            <ac:spMk id="49" creationId="{69D184B2-2226-4E31-BCCB-444330767440}"/>
          </ac:spMkLst>
        </pc:spChg>
        <pc:spChg chg="add del">
          <ac:chgData name="PALANIAPPAN Devarajan" userId="0ccb0e75-6f62-4860-b5c8-e1d1cc272866" providerId="ADAL" clId="{6BFA7752-9EC0-471E-AC56-E890149C7F72}" dt="2023-12-11T06:27:03.297" v="1575" actId="26606"/>
          <ac:spMkLst>
            <pc:docMk/>
            <pc:sldMk cId="1028746635" sldId="310"/>
            <ac:spMk id="50" creationId="{1AC4D4E3-486A-464A-8EC8-D44881097267}"/>
          </ac:spMkLst>
        </pc:spChg>
        <pc:spChg chg="add del">
          <ac:chgData name="PALANIAPPAN Devarajan" userId="0ccb0e75-6f62-4860-b5c8-e1d1cc272866" providerId="ADAL" clId="{6BFA7752-9EC0-471E-AC56-E890149C7F72}" dt="2023-12-11T06:25:49.363" v="1543" actId="26606"/>
          <ac:spMkLst>
            <pc:docMk/>
            <pc:sldMk cId="1028746635" sldId="310"/>
            <ac:spMk id="55" creationId="{5D9FC6AC-4A12-4825-8ABE-0732B8EF4D16}"/>
          </ac:spMkLst>
        </pc:spChg>
        <pc:spChg chg="add del">
          <ac:chgData name="PALANIAPPAN Devarajan" userId="0ccb0e75-6f62-4860-b5c8-e1d1cc272866" providerId="ADAL" clId="{6BFA7752-9EC0-471E-AC56-E890149C7F72}" dt="2023-12-11T06:25:54.356" v="1546" actId="26606"/>
          <ac:spMkLst>
            <pc:docMk/>
            <pc:sldMk cId="1028746635" sldId="310"/>
            <ac:spMk id="57" creationId="{9F234FBA-3501-47B4-AE0C-AA4AFBC8F603}"/>
          </ac:spMkLst>
        </pc:spChg>
        <pc:spChg chg="add del">
          <ac:chgData name="PALANIAPPAN Devarajan" userId="0ccb0e75-6f62-4860-b5c8-e1d1cc272866" providerId="ADAL" clId="{6BFA7752-9EC0-471E-AC56-E890149C7F72}" dt="2023-12-11T06:25:54.356" v="1546" actId="26606"/>
          <ac:spMkLst>
            <pc:docMk/>
            <pc:sldMk cId="1028746635" sldId="310"/>
            <ac:spMk id="58" creationId="{3DAD86CA-8235-409B-982B-5E7A033E2392}"/>
          </ac:spMkLst>
        </pc:spChg>
        <pc:spChg chg="add del">
          <ac:chgData name="PALANIAPPAN Devarajan" userId="0ccb0e75-6f62-4860-b5c8-e1d1cc272866" providerId="ADAL" clId="{6BFA7752-9EC0-471E-AC56-E890149C7F72}" dt="2023-12-11T06:25:54.356" v="1546" actId="26606"/>
          <ac:spMkLst>
            <pc:docMk/>
            <pc:sldMk cId="1028746635" sldId="310"/>
            <ac:spMk id="59" creationId="{B5EF893B-0491-416E-9D33-BADE9600792A}"/>
          </ac:spMkLst>
        </pc:spChg>
        <pc:spChg chg="add del">
          <ac:chgData name="PALANIAPPAN Devarajan" userId="0ccb0e75-6f62-4860-b5c8-e1d1cc272866" providerId="ADAL" clId="{6BFA7752-9EC0-471E-AC56-E890149C7F72}" dt="2023-12-11T06:26:16.357" v="1549" actId="26606"/>
          <ac:spMkLst>
            <pc:docMk/>
            <pc:sldMk cId="1028746635" sldId="310"/>
            <ac:spMk id="63" creationId="{69D184B2-2226-4E31-BCCB-444330767440}"/>
          </ac:spMkLst>
        </pc:spChg>
        <pc:spChg chg="add del">
          <ac:chgData name="PALANIAPPAN Devarajan" userId="0ccb0e75-6f62-4860-b5c8-e1d1cc272866" providerId="ADAL" clId="{6BFA7752-9EC0-471E-AC56-E890149C7F72}" dt="2023-12-11T06:26:16.357" v="1549" actId="26606"/>
          <ac:spMkLst>
            <pc:docMk/>
            <pc:sldMk cId="1028746635" sldId="310"/>
            <ac:spMk id="64" creationId="{1AC4D4E3-486A-464A-8EC8-D44881097267}"/>
          </ac:spMkLst>
        </pc:spChg>
        <pc:spChg chg="add del">
          <ac:chgData name="PALANIAPPAN Devarajan" userId="0ccb0e75-6f62-4860-b5c8-e1d1cc272866" providerId="ADAL" clId="{6BFA7752-9EC0-471E-AC56-E890149C7F72}" dt="2023-12-11T06:26:16.357" v="1549" actId="26606"/>
          <ac:spMkLst>
            <pc:docMk/>
            <pc:sldMk cId="1028746635" sldId="310"/>
            <ac:spMk id="65" creationId="{864DE13E-58EB-4475-B79C-0D4FC651239B}"/>
          </ac:spMkLst>
        </pc:spChg>
        <pc:spChg chg="add del">
          <ac:chgData name="PALANIAPPAN Devarajan" userId="0ccb0e75-6f62-4860-b5c8-e1d1cc272866" providerId="ADAL" clId="{6BFA7752-9EC0-471E-AC56-E890149C7F72}" dt="2023-12-11T06:26:22.208" v="1552" actId="26606"/>
          <ac:spMkLst>
            <pc:docMk/>
            <pc:sldMk cId="1028746635" sldId="310"/>
            <ac:spMk id="67" creationId="{AB8C311F-7253-4AED-9701-7FC0708C41C7}"/>
          </ac:spMkLst>
        </pc:spChg>
        <pc:spChg chg="add del">
          <ac:chgData name="PALANIAPPAN Devarajan" userId="0ccb0e75-6f62-4860-b5c8-e1d1cc272866" providerId="ADAL" clId="{6BFA7752-9EC0-471E-AC56-E890149C7F72}" dt="2023-12-11T06:26:22.208" v="1552" actId="26606"/>
          <ac:spMkLst>
            <pc:docMk/>
            <pc:sldMk cId="1028746635" sldId="310"/>
            <ac:spMk id="68" creationId="{E2384209-CB15-4CDF-9D31-C44FD9A3F20D}"/>
          </ac:spMkLst>
        </pc:spChg>
        <pc:spChg chg="add del">
          <ac:chgData name="PALANIAPPAN Devarajan" userId="0ccb0e75-6f62-4860-b5c8-e1d1cc272866" providerId="ADAL" clId="{6BFA7752-9EC0-471E-AC56-E890149C7F72}" dt="2023-12-11T06:26:22.208" v="1552" actId="26606"/>
          <ac:spMkLst>
            <pc:docMk/>
            <pc:sldMk cId="1028746635" sldId="310"/>
            <ac:spMk id="69" creationId="{2633B3B5-CC90-43F0-8714-D31D1F3F0209}"/>
          </ac:spMkLst>
        </pc:spChg>
        <pc:spChg chg="add del">
          <ac:chgData name="PALANIAPPAN Devarajan" userId="0ccb0e75-6f62-4860-b5c8-e1d1cc272866" providerId="ADAL" clId="{6BFA7752-9EC0-471E-AC56-E890149C7F72}" dt="2023-12-11T06:26:22.208" v="1552" actId="26606"/>
          <ac:spMkLst>
            <pc:docMk/>
            <pc:sldMk cId="1028746635" sldId="310"/>
            <ac:spMk id="70" creationId="{A8D57A06-A426-446D-B02C-A2DC6B62E45E}"/>
          </ac:spMkLst>
        </pc:spChg>
        <pc:spChg chg="add del">
          <ac:chgData name="PALANIAPPAN Devarajan" userId="0ccb0e75-6f62-4860-b5c8-e1d1cc272866" providerId="ADAL" clId="{6BFA7752-9EC0-471E-AC56-E890149C7F72}" dt="2023-12-11T06:26:34.195" v="1555" actId="26606"/>
          <ac:spMkLst>
            <pc:docMk/>
            <pc:sldMk cId="1028746635" sldId="310"/>
            <ac:spMk id="72" creationId="{16B067B1-F4E5-4FDF-813D-C9E872E80075}"/>
          </ac:spMkLst>
        </pc:spChg>
        <pc:spChg chg="add del">
          <ac:chgData name="PALANIAPPAN Devarajan" userId="0ccb0e75-6f62-4860-b5c8-e1d1cc272866" providerId="ADAL" clId="{6BFA7752-9EC0-471E-AC56-E890149C7F72}" dt="2023-12-11T06:26:38.349" v="1558" actId="26606"/>
          <ac:spMkLst>
            <pc:docMk/>
            <pc:sldMk cId="1028746635" sldId="310"/>
            <ac:spMk id="74" creationId="{AB8C311F-7253-4AED-9701-7FC0708C41C7}"/>
          </ac:spMkLst>
        </pc:spChg>
        <pc:spChg chg="add del">
          <ac:chgData name="PALANIAPPAN Devarajan" userId="0ccb0e75-6f62-4860-b5c8-e1d1cc272866" providerId="ADAL" clId="{6BFA7752-9EC0-471E-AC56-E890149C7F72}" dt="2023-12-11T06:26:38.349" v="1558" actId="26606"/>
          <ac:spMkLst>
            <pc:docMk/>
            <pc:sldMk cId="1028746635" sldId="310"/>
            <ac:spMk id="75" creationId="{E2384209-CB15-4CDF-9D31-C44FD9A3F20D}"/>
          </ac:spMkLst>
        </pc:spChg>
        <pc:spChg chg="add del">
          <ac:chgData name="PALANIAPPAN Devarajan" userId="0ccb0e75-6f62-4860-b5c8-e1d1cc272866" providerId="ADAL" clId="{6BFA7752-9EC0-471E-AC56-E890149C7F72}" dt="2023-12-11T06:26:38.349" v="1558" actId="26606"/>
          <ac:spMkLst>
            <pc:docMk/>
            <pc:sldMk cId="1028746635" sldId="310"/>
            <ac:spMk id="76" creationId="{2633B3B5-CC90-43F0-8714-D31D1F3F0209}"/>
          </ac:spMkLst>
        </pc:spChg>
        <pc:spChg chg="add del">
          <ac:chgData name="PALANIAPPAN Devarajan" userId="0ccb0e75-6f62-4860-b5c8-e1d1cc272866" providerId="ADAL" clId="{6BFA7752-9EC0-471E-AC56-E890149C7F72}" dt="2023-12-11T06:26:38.349" v="1558" actId="26606"/>
          <ac:spMkLst>
            <pc:docMk/>
            <pc:sldMk cId="1028746635" sldId="310"/>
            <ac:spMk id="77" creationId="{A8D57A06-A426-446D-B02C-A2DC6B62E45E}"/>
          </ac:spMkLst>
        </pc:spChg>
        <pc:spChg chg="add del">
          <ac:chgData name="PALANIAPPAN Devarajan" userId="0ccb0e75-6f62-4860-b5c8-e1d1cc272866" providerId="ADAL" clId="{6BFA7752-9EC0-471E-AC56-E890149C7F72}" dt="2023-12-11T06:26:47.026" v="1561" actId="26606"/>
          <ac:spMkLst>
            <pc:docMk/>
            <pc:sldMk cId="1028746635" sldId="310"/>
            <ac:spMk id="79" creationId="{AB8C311F-7253-4AED-9701-7FC0708C41C7}"/>
          </ac:spMkLst>
        </pc:spChg>
        <pc:spChg chg="add del">
          <ac:chgData name="PALANIAPPAN Devarajan" userId="0ccb0e75-6f62-4860-b5c8-e1d1cc272866" providerId="ADAL" clId="{6BFA7752-9EC0-471E-AC56-E890149C7F72}" dt="2023-12-11T06:26:47.026" v="1561" actId="26606"/>
          <ac:spMkLst>
            <pc:docMk/>
            <pc:sldMk cId="1028746635" sldId="310"/>
            <ac:spMk id="80" creationId="{E2384209-CB15-4CDF-9D31-C44FD9A3F20D}"/>
          </ac:spMkLst>
        </pc:spChg>
        <pc:spChg chg="add del">
          <ac:chgData name="PALANIAPPAN Devarajan" userId="0ccb0e75-6f62-4860-b5c8-e1d1cc272866" providerId="ADAL" clId="{6BFA7752-9EC0-471E-AC56-E890149C7F72}" dt="2023-12-11T06:26:47.026" v="1561" actId="26606"/>
          <ac:spMkLst>
            <pc:docMk/>
            <pc:sldMk cId="1028746635" sldId="310"/>
            <ac:spMk id="81" creationId="{2633B3B5-CC90-43F0-8714-D31D1F3F0209}"/>
          </ac:spMkLst>
        </pc:spChg>
        <pc:spChg chg="add del">
          <ac:chgData name="PALANIAPPAN Devarajan" userId="0ccb0e75-6f62-4860-b5c8-e1d1cc272866" providerId="ADAL" clId="{6BFA7752-9EC0-471E-AC56-E890149C7F72}" dt="2023-12-11T06:26:47.026" v="1561" actId="26606"/>
          <ac:spMkLst>
            <pc:docMk/>
            <pc:sldMk cId="1028746635" sldId="310"/>
            <ac:spMk id="82" creationId="{A8D57A06-A426-446D-B02C-A2DC6B62E45E}"/>
          </ac:spMkLst>
        </pc:spChg>
        <pc:spChg chg="add del">
          <ac:chgData name="PALANIAPPAN Devarajan" userId="0ccb0e75-6f62-4860-b5c8-e1d1cc272866" providerId="ADAL" clId="{6BFA7752-9EC0-471E-AC56-E890149C7F72}" dt="2023-12-11T06:26:50.064" v="1564" actId="26606"/>
          <ac:spMkLst>
            <pc:docMk/>
            <pc:sldMk cId="1028746635" sldId="310"/>
            <ac:spMk id="84" creationId="{2215C6C6-E45C-4179-9FC1-E8A4C1D47430}"/>
          </ac:spMkLst>
        </pc:spChg>
        <pc:spChg chg="add del">
          <ac:chgData name="PALANIAPPAN Devarajan" userId="0ccb0e75-6f62-4860-b5c8-e1d1cc272866" providerId="ADAL" clId="{6BFA7752-9EC0-471E-AC56-E890149C7F72}" dt="2023-12-11T06:26:50.064" v="1564" actId="26606"/>
          <ac:spMkLst>
            <pc:docMk/>
            <pc:sldMk cId="1028746635" sldId="310"/>
            <ac:spMk id="88" creationId="{3776B14B-F2F4-4825-8DA8-8C7A0F2B3960}"/>
          </ac:spMkLst>
        </pc:spChg>
        <pc:spChg chg="add del">
          <ac:chgData name="PALANIAPPAN Devarajan" userId="0ccb0e75-6f62-4860-b5c8-e1d1cc272866" providerId="ADAL" clId="{6BFA7752-9EC0-471E-AC56-E890149C7F72}" dt="2023-12-11T06:26:59.739" v="1567" actId="26606"/>
          <ac:spMkLst>
            <pc:docMk/>
            <pc:sldMk cId="1028746635" sldId="310"/>
            <ac:spMk id="90" creationId="{69D184B2-2226-4E31-BCCB-444330767440}"/>
          </ac:spMkLst>
        </pc:spChg>
        <pc:spChg chg="add del">
          <ac:chgData name="PALANIAPPAN Devarajan" userId="0ccb0e75-6f62-4860-b5c8-e1d1cc272866" providerId="ADAL" clId="{6BFA7752-9EC0-471E-AC56-E890149C7F72}" dt="2023-12-11T06:26:59.739" v="1567" actId="26606"/>
          <ac:spMkLst>
            <pc:docMk/>
            <pc:sldMk cId="1028746635" sldId="310"/>
            <ac:spMk id="91" creationId="{1AC4D4E3-486A-464A-8EC8-D44881097267}"/>
          </ac:spMkLst>
        </pc:spChg>
        <pc:spChg chg="add del">
          <ac:chgData name="PALANIAPPAN Devarajan" userId="0ccb0e75-6f62-4860-b5c8-e1d1cc272866" providerId="ADAL" clId="{6BFA7752-9EC0-471E-AC56-E890149C7F72}" dt="2023-12-11T06:26:59.739" v="1567" actId="26606"/>
          <ac:spMkLst>
            <pc:docMk/>
            <pc:sldMk cId="1028746635" sldId="310"/>
            <ac:spMk id="92" creationId="{864DE13E-58EB-4475-B79C-0D4FC651239B}"/>
          </ac:spMkLst>
        </pc:spChg>
        <pc:spChg chg="add del">
          <ac:chgData name="PALANIAPPAN Devarajan" userId="0ccb0e75-6f62-4860-b5c8-e1d1cc272866" providerId="ADAL" clId="{6BFA7752-9EC0-471E-AC56-E890149C7F72}" dt="2023-12-11T06:27:01.267" v="1570" actId="26606"/>
          <ac:spMkLst>
            <pc:docMk/>
            <pc:sldMk cId="1028746635" sldId="310"/>
            <ac:spMk id="94" creationId="{AB8C311F-7253-4AED-9701-7FC0708C41C7}"/>
          </ac:spMkLst>
        </pc:spChg>
        <pc:spChg chg="add del">
          <ac:chgData name="PALANIAPPAN Devarajan" userId="0ccb0e75-6f62-4860-b5c8-e1d1cc272866" providerId="ADAL" clId="{6BFA7752-9EC0-471E-AC56-E890149C7F72}" dt="2023-12-11T06:27:01.267" v="1570" actId="26606"/>
          <ac:spMkLst>
            <pc:docMk/>
            <pc:sldMk cId="1028746635" sldId="310"/>
            <ac:spMk id="95" creationId="{E2384209-CB15-4CDF-9D31-C44FD9A3F20D}"/>
          </ac:spMkLst>
        </pc:spChg>
        <pc:spChg chg="add del">
          <ac:chgData name="PALANIAPPAN Devarajan" userId="0ccb0e75-6f62-4860-b5c8-e1d1cc272866" providerId="ADAL" clId="{6BFA7752-9EC0-471E-AC56-E890149C7F72}" dt="2023-12-11T06:27:01.267" v="1570" actId="26606"/>
          <ac:spMkLst>
            <pc:docMk/>
            <pc:sldMk cId="1028746635" sldId="310"/>
            <ac:spMk id="96" creationId="{2633B3B5-CC90-43F0-8714-D31D1F3F0209}"/>
          </ac:spMkLst>
        </pc:spChg>
        <pc:spChg chg="add del">
          <ac:chgData name="PALANIAPPAN Devarajan" userId="0ccb0e75-6f62-4860-b5c8-e1d1cc272866" providerId="ADAL" clId="{6BFA7752-9EC0-471E-AC56-E890149C7F72}" dt="2023-12-11T06:27:01.267" v="1570" actId="26606"/>
          <ac:spMkLst>
            <pc:docMk/>
            <pc:sldMk cId="1028746635" sldId="310"/>
            <ac:spMk id="97" creationId="{A8D57A06-A426-446D-B02C-A2DC6B62E45E}"/>
          </ac:spMkLst>
        </pc:spChg>
        <pc:spChg chg="add del">
          <ac:chgData name="PALANIAPPAN Devarajan" userId="0ccb0e75-6f62-4860-b5c8-e1d1cc272866" providerId="ADAL" clId="{6BFA7752-9EC0-471E-AC56-E890149C7F72}" dt="2023-12-11T06:27:03.237" v="1573" actId="26606"/>
          <ac:spMkLst>
            <pc:docMk/>
            <pc:sldMk cId="1028746635" sldId="310"/>
            <ac:spMk id="99" creationId="{AB8C311F-7253-4AED-9701-7FC0708C41C7}"/>
          </ac:spMkLst>
        </pc:spChg>
        <pc:spChg chg="add del">
          <ac:chgData name="PALANIAPPAN Devarajan" userId="0ccb0e75-6f62-4860-b5c8-e1d1cc272866" providerId="ADAL" clId="{6BFA7752-9EC0-471E-AC56-E890149C7F72}" dt="2023-12-11T06:27:03.237" v="1573" actId="26606"/>
          <ac:spMkLst>
            <pc:docMk/>
            <pc:sldMk cId="1028746635" sldId="310"/>
            <ac:spMk id="100" creationId="{E2384209-CB15-4CDF-9D31-C44FD9A3F20D}"/>
          </ac:spMkLst>
        </pc:spChg>
        <pc:spChg chg="add del">
          <ac:chgData name="PALANIAPPAN Devarajan" userId="0ccb0e75-6f62-4860-b5c8-e1d1cc272866" providerId="ADAL" clId="{6BFA7752-9EC0-471E-AC56-E890149C7F72}" dt="2023-12-11T06:27:03.237" v="1573" actId="26606"/>
          <ac:spMkLst>
            <pc:docMk/>
            <pc:sldMk cId="1028746635" sldId="310"/>
            <ac:spMk id="101" creationId="{2633B3B5-CC90-43F0-8714-D31D1F3F0209}"/>
          </ac:spMkLst>
        </pc:spChg>
        <pc:spChg chg="add del">
          <ac:chgData name="PALANIAPPAN Devarajan" userId="0ccb0e75-6f62-4860-b5c8-e1d1cc272866" providerId="ADAL" clId="{6BFA7752-9EC0-471E-AC56-E890149C7F72}" dt="2023-12-11T06:27:03.237" v="1573" actId="26606"/>
          <ac:spMkLst>
            <pc:docMk/>
            <pc:sldMk cId="1028746635" sldId="310"/>
            <ac:spMk id="102" creationId="{A8D57A06-A426-446D-B02C-A2DC6B62E45E}"/>
          </ac:spMkLst>
        </pc:spChg>
        <pc:spChg chg="add del">
          <ac:chgData name="PALANIAPPAN Devarajan" userId="0ccb0e75-6f62-4860-b5c8-e1d1cc272866" providerId="ADAL" clId="{6BFA7752-9EC0-471E-AC56-E890149C7F72}" dt="2023-12-11T06:57:35.702" v="1777" actId="26606"/>
          <ac:spMkLst>
            <pc:docMk/>
            <pc:sldMk cId="1028746635" sldId="310"/>
            <ac:spMk id="104" creationId="{AB8C311F-7253-4AED-9701-7FC0708C41C7}"/>
          </ac:spMkLst>
        </pc:spChg>
        <pc:spChg chg="add del">
          <ac:chgData name="PALANIAPPAN Devarajan" userId="0ccb0e75-6f62-4860-b5c8-e1d1cc272866" providerId="ADAL" clId="{6BFA7752-9EC0-471E-AC56-E890149C7F72}" dt="2023-12-11T06:57:35.702" v="1777" actId="26606"/>
          <ac:spMkLst>
            <pc:docMk/>
            <pc:sldMk cId="1028746635" sldId="310"/>
            <ac:spMk id="105" creationId="{E2384209-CB15-4CDF-9D31-C44FD9A3F20D}"/>
          </ac:spMkLst>
        </pc:spChg>
        <pc:spChg chg="add del">
          <ac:chgData name="PALANIAPPAN Devarajan" userId="0ccb0e75-6f62-4860-b5c8-e1d1cc272866" providerId="ADAL" clId="{6BFA7752-9EC0-471E-AC56-E890149C7F72}" dt="2023-12-11T06:57:35.702" v="1777" actId="26606"/>
          <ac:spMkLst>
            <pc:docMk/>
            <pc:sldMk cId="1028746635" sldId="310"/>
            <ac:spMk id="106" creationId="{2633B3B5-CC90-43F0-8714-D31D1F3F0209}"/>
          </ac:spMkLst>
        </pc:spChg>
        <pc:spChg chg="add del">
          <ac:chgData name="PALANIAPPAN Devarajan" userId="0ccb0e75-6f62-4860-b5c8-e1d1cc272866" providerId="ADAL" clId="{6BFA7752-9EC0-471E-AC56-E890149C7F72}" dt="2023-12-11T06:57:35.702" v="1777" actId="26606"/>
          <ac:spMkLst>
            <pc:docMk/>
            <pc:sldMk cId="1028746635" sldId="310"/>
            <ac:spMk id="107" creationId="{A8D57A06-A426-446D-B02C-A2DC6B62E45E}"/>
          </ac:spMkLst>
        </pc:spChg>
        <pc:spChg chg="add del">
          <ac:chgData name="PALANIAPPAN Devarajan" userId="0ccb0e75-6f62-4860-b5c8-e1d1cc272866" providerId="ADAL" clId="{6BFA7752-9EC0-471E-AC56-E890149C7F72}" dt="2023-12-11T06:57:14.197" v="1760" actId="26606"/>
          <ac:spMkLst>
            <pc:docMk/>
            <pc:sldMk cId="1028746635" sldId="310"/>
            <ac:spMk id="112" creationId="{16B067B1-F4E5-4FDF-813D-C9E872E80075}"/>
          </ac:spMkLst>
        </pc:spChg>
        <pc:spChg chg="add del">
          <ac:chgData name="PALANIAPPAN Devarajan" userId="0ccb0e75-6f62-4860-b5c8-e1d1cc272866" providerId="ADAL" clId="{6BFA7752-9EC0-471E-AC56-E890149C7F72}" dt="2023-12-11T06:57:18.503" v="1763" actId="26606"/>
          <ac:spMkLst>
            <pc:docMk/>
            <pc:sldMk cId="1028746635" sldId="310"/>
            <ac:spMk id="114" creationId="{E2384209-CB15-4CDF-9D31-C44FD9A3F20D}"/>
          </ac:spMkLst>
        </pc:spChg>
        <pc:spChg chg="add del">
          <ac:chgData name="PALANIAPPAN Devarajan" userId="0ccb0e75-6f62-4860-b5c8-e1d1cc272866" providerId="ADAL" clId="{6BFA7752-9EC0-471E-AC56-E890149C7F72}" dt="2023-12-11T06:57:18.503" v="1763" actId="26606"/>
          <ac:spMkLst>
            <pc:docMk/>
            <pc:sldMk cId="1028746635" sldId="310"/>
            <ac:spMk id="115" creationId="{AB8C311F-7253-4AED-9701-7FC0708C41C7}"/>
          </ac:spMkLst>
        </pc:spChg>
        <pc:spChg chg="add del">
          <ac:chgData name="PALANIAPPAN Devarajan" userId="0ccb0e75-6f62-4860-b5c8-e1d1cc272866" providerId="ADAL" clId="{6BFA7752-9EC0-471E-AC56-E890149C7F72}" dt="2023-12-11T06:57:18.503" v="1763" actId="26606"/>
          <ac:spMkLst>
            <pc:docMk/>
            <pc:sldMk cId="1028746635" sldId="310"/>
            <ac:spMk id="116" creationId="{2633B3B5-CC90-43F0-8714-D31D1F3F0209}"/>
          </ac:spMkLst>
        </pc:spChg>
        <pc:spChg chg="add del">
          <ac:chgData name="PALANIAPPAN Devarajan" userId="0ccb0e75-6f62-4860-b5c8-e1d1cc272866" providerId="ADAL" clId="{6BFA7752-9EC0-471E-AC56-E890149C7F72}" dt="2023-12-11T06:57:18.503" v="1763" actId="26606"/>
          <ac:spMkLst>
            <pc:docMk/>
            <pc:sldMk cId="1028746635" sldId="310"/>
            <ac:spMk id="118" creationId="{A8D57A06-A426-446D-B02C-A2DC6B62E45E}"/>
          </ac:spMkLst>
        </pc:spChg>
        <pc:spChg chg="add del">
          <ac:chgData name="PALANIAPPAN Devarajan" userId="0ccb0e75-6f62-4860-b5c8-e1d1cc272866" providerId="ADAL" clId="{6BFA7752-9EC0-471E-AC56-E890149C7F72}" dt="2023-12-11T06:57:22.546" v="1766" actId="26606"/>
          <ac:spMkLst>
            <pc:docMk/>
            <pc:sldMk cId="1028746635" sldId="310"/>
            <ac:spMk id="120" creationId="{AB8C311F-7253-4AED-9701-7FC0708C41C7}"/>
          </ac:spMkLst>
        </pc:spChg>
        <pc:spChg chg="add del">
          <ac:chgData name="PALANIAPPAN Devarajan" userId="0ccb0e75-6f62-4860-b5c8-e1d1cc272866" providerId="ADAL" clId="{6BFA7752-9EC0-471E-AC56-E890149C7F72}" dt="2023-12-11T06:57:22.546" v="1766" actId="26606"/>
          <ac:spMkLst>
            <pc:docMk/>
            <pc:sldMk cId="1028746635" sldId="310"/>
            <ac:spMk id="121" creationId="{E2384209-CB15-4CDF-9D31-C44FD9A3F20D}"/>
          </ac:spMkLst>
        </pc:spChg>
        <pc:spChg chg="add del">
          <ac:chgData name="PALANIAPPAN Devarajan" userId="0ccb0e75-6f62-4860-b5c8-e1d1cc272866" providerId="ADAL" clId="{6BFA7752-9EC0-471E-AC56-E890149C7F72}" dt="2023-12-11T06:57:22.546" v="1766" actId="26606"/>
          <ac:spMkLst>
            <pc:docMk/>
            <pc:sldMk cId="1028746635" sldId="310"/>
            <ac:spMk id="122" creationId="{2633B3B5-CC90-43F0-8714-D31D1F3F0209}"/>
          </ac:spMkLst>
        </pc:spChg>
        <pc:spChg chg="add del">
          <ac:chgData name="PALANIAPPAN Devarajan" userId="0ccb0e75-6f62-4860-b5c8-e1d1cc272866" providerId="ADAL" clId="{6BFA7752-9EC0-471E-AC56-E890149C7F72}" dt="2023-12-11T06:57:22.546" v="1766" actId="26606"/>
          <ac:spMkLst>
            <pc:docMk/>
            <pc:sldMk cId="1028746635" sldId="310"/>
            <ac:spMk id="123" creationId="{A8D57A06-A426-446D-B02C-A2DC6B62E45E}"/>
          </ac:spMkLst>
        </pc:spChg>
        <pc:spChg chg="add del">
          <ac:chgData name="PALANIAPPAN Devarajan" userId="0ccb0e75-6f62-4860-b5c8-e1d1cc272866" providerId="ADAL" clId="{6BFA7752-9EC0-471E-AC56-E890149C7F72}" dt="2023-12-11T06:57:29.131" v="1769" actId="26606"/>
          <ac:spMkLst>
            <pc:docMk/>
            <pc:sldMk cId="1028746635" sldId="310"/>
            <ac:spMk id="125" creationId="{16B067B1-F4E5-4FDF-813D-C9E872E80075}"/>
          </ac:spMkLst>
        </pc:spChg>
        <pc:spChg chg="add del">
          <ac:chgData name="PALANIAPPAN Devarajan" userId="0ccb0e75-6f62-4860-b5c8-e1d1cc272866" providerId="ADAL" clId="{6BFA7752-9EC0-471E-AC56-E890149C7F72}" dt="2023-12-11T06:57:34.680" v="1772" actId="26606"/>
          <ac:spMkLst>
            <pc:docMk/>
            <pc:sldMk cId="1028746635" sldId="310"/>
            <ac:spMk id="128" creationId="{16B067B1-F4E5-4FDF-813D-C9E872E80075}"/>
          </ac:spMkLst>
        </pc:spChg>
        <pc:spChg chg="add del">
          <ac:chgData name="PALANIAPPAN Devarajan" userId="0ccb0e75-6f62-4860-b5c8-e1d1cc272866" providerId="ADAL" clId="{6BFA7752-9EC0-471E-AC56-E890149C7F72}" dt="2023-12-11T06:57:35.648" v="1775" actId="26606"/>
          <ac:spMkLst>
            <pc:docMk/>
            <pc:sldMk cId="1028746635" sldId="310"/>
            <ac:spMk id="130" creationId="{4613B4A9-1C7C-4729-A016-AB42D3979460}"/>
          </ac:spMkLst>
        </pc:spChg>
        <pc:spChg chg="add del">
          <ac:chgData name="PALANIAPPAN Devarajan" userId="0ccb0e75-6f62-4860-b5c8-e1d1cc272866" providerId="ADAL" clId="{6BFA7752-9EC0-471E-AC56-E890149C7F72}" dt="2023-12-15T12:28:27.925" v="2225" actId="26606"/>
          <ac:spMkLst>
            <pc:docMk/>
            <pc:sldMk cId="1028746635" sldId="310"/>
            <ac:spMk id="132" creationId="{16B067B1-F4E5-4FDF-813D-C9E872E80075}"/>
          </ac:spMkLst>
        </pc:spChg>
        <pc:grpChg chg="add del">
          <ac:chgData name="PALANIAPPAN Devarajan" userId="0ccb0e75-6f62-4860-b5c8-e1d1cc272866" providerId="ADAL" clId="{6BFA7752-9EC0-471E-AC56-E890149C7F72}" dt="2023-12-11T06:26:50.064" v="1564" actId="26606"/>
          <ac:grpSpMkLst>
            <pc:docMk/>
            <pc:sldMk cId="1028746635" sldId="310"/>
            <ac:grpSpMk id="85" creationId="{5FE9FE4C-C9E0-4C54-8010-EA9D29CD4D59}"/>
          </ac:grpSpMkLst>
        </pc:grpChg>
        <pc:grpChg chg="add del">
          <ac:chgData name="PALANIAPPAN Devarajan" userId="0ccb0e75-6f62-4860-b5c8-e1d1cc272866" providerId="ADAL" clId="{6BFA7752-9EC0-471E-AC56-E890149C7F72}" dt="2023-12-21T10:26:26.861" v="3414"/>
          <ac:grpSpMkLst>
            <pc:docMk/>
            <pc:sldMk cId="1028746635" sldId="310"/>
            <ac:grpSpMk id="137" creationId="{26176824-7946-6969-3841-DD5C101DF42D}"/>
          </ac:grpSpMkLst>
        </pc:grpChg>
        <pc:picChg chg="add del">
          <ac:chgData name="PALANIAPPAN Devarajan" userId="0ccb0e75-6f62-4860-b5c8-e1d1cc272866" providerId="ADAL" clId="{6BFA7752-9EC0-471E-AC56-E890149C7F72}" dt="2023-12-11T06:57:35.648" v="1775" actId="26606"/>
          <ac:picMkLst>
            <pc:docMk/>
            <pc:sldMk cId="1028746635" sldId="310"/>
            <ac:picMk id="3" creationId="{046DE97B-82F8-6E39-A711-41BC7D3847ED}"/>
          </ac:picMkLst>
        </pc:picChg>
        <pc:picChg chg="add del">
          <ac:chgData name="PALANIAPPAN Devarajan" userId="0ccb0e75-6f62-4860-b5c8-e1d1cc272866" providerId="ADAL" clId="{6BFA7752-9EC0-471E-AC56-E890149C7F72}" dt="2023-12-11T05:15:41.863" v="1387" actId="26606"/>
          <ac:picMkLst>
            <pc:docMk/>
            <pc:sldMk cId="1028746635" sldId="310"/>
            <ac:picMk id="3" creationId="{195AF0D9-8441-F0F2-F205-696C4453EBF6}"/>
          </ac:picMkLst>
        </pc:picChg>
        <pc:picChg chg="add del">
          <ac:chgData name="PALANIAPPAN Devarajan" userId="0ccb0e75-6f62-4860-b5c8-e1d1cc272866" providerId="ADAL" clId="{6BFA7752-9EC0-471E-AC56-E890149C7F72}" dt="2023-12-11T06:26:50.064" v="1564" actId="26606"/>
          <ac:picMkLst>
            <pc:docMk/>
            <pc:sldMk cId="1028746635" sldId="310"/>
            <ac:picMk id="3" creationId="{33723C24-7CF2-0575-D383-5942D1D0202A}"/>
          </ac:picMkLst>
        </pc:picChg>
        <pc:picChg chg="add del">
          <ac:chgData name="PALANIAPPAN Devarajan" userId="0ccb0e75-6f62-4860-b5c8-e1d1cc272866" providerId="ADAL" clId="{6BFA7752-9EC0-471E-AC56-E890149C7F72}" dt="2023-12-11T06:26:59.739" v="1567" actId="26606"/>
          <ac:picMkLst>
            <pc:docMk/>
            <pc:sldMk cId="1028746635" sldId="310"/>
            <ac:picMk id="3" creationId="{3A12DEE6-142E-EB6E-2115-2CB60082B9B2}"/>
          </ac:picMkLst>
        </pc:picChg>
        <pc:picChg chg="add del">
          <ac:chgData name="PALANIAPPAN Devarajan" userId="0ccb0e75-6f62-4860-b5c8-e1d1cc272866" providerId="ADAL" clId="{6BFA7752-9EC0-471E-AC56-E890149C7F72}" dt="2023-12-11T06:26:34.195" v="1555" actId="26606"/>
          <ac:picMkLst>
            <pc:docMk/>
            <pc:sldMk cId="1028746635" sldId="310"/>
            <ac:picMk id="3" creationId="{5D82001F-CA9D-3CE0-61A9-7653E603BD2D}"/>
          </ac:picMkLst>
        </pc:picChg>
        <pc:picChg chg="add del">
          <ac:chgData name="PALANIAPPAN Devarajan" userId="0ccb0e75-6f62-4860-b5c8-e1d1cc272866" providerId="ADAL" clId="{6BFA7752-9EC0-471E-AC56-E890149C7F72}" dt="2023-12-11T05:15:48.812" v="1390" actId="26606"/>
          <ac:picMkLst>
            <pc:docMk/>
            <pc:sldMk cId="1028746635" sldId="310"/>
            <ac:picMk id="3" creationId="{8FF88580-4438-3623-1B2B-63E636304CD5}"/>
          </ac:picMkLst>
        </pc:picChg>
        <pc:picChg chg="add del mod">
          <ac:chgData name="PALANIAPPAN Devarajan" userId="0ccb0e75-6f62-4860-b5c8-e1d1cc272866" providerId="ADAL" clId="{6BFA7752-9EC0-471E-AC56-E890149C7F72}" dt="2023-12-15T12:28:27.925" v="2225" actId="26606"/>
          <ac:picMkLst>
            <pc:docMk/>
            <pc:sldMk cId="1028746635" sldId="310"/>
            <ac:picMk id="3" creationId="{90577FFC-AD27-9467-57D6-6AA71D27B13A}"/>
          </ac:picMkLst>
        </pc:picChg>
        <pc:picChg chg="add del">
          <ac:chgData name="PALANIAPPAN Devarajan" userId="0ccb0e75-6f62-4860-b5c8-e1d1cc272866" providerId="ADAL" clId="{6BFA7752-9EC0-471E-AC56-E890149C7F72}" dt="2023-12-11T06:27:03.237" v="1573" actId="26606"/>
          <ac:picMkLst>
            <pc:docMk/>
            <pc:sldMk cId="1028746635" sldId="310"/>
            <ac:picMk id="3" creationId="{9DE471C3-7F4F-7D14-EAEC-CBBBCFE93A75}"/>
          </ac:picMkLst>
        </pc:picChg>
        <pc:picChg chg="add del">
          <ac:chgData name="PALANIAPPAN Devarajan" userId="0ccb0e75-6f62-4860-b5c8-e1d1cc272866" providerId="ADAL" clId="{6BFA7752-9EC0-471E-AC56-E890149C7F72}" dt="2023-12-11T06:14:14.371" v="1450" actId="26606"/>
          <ac:picMkLst>
            <pc:docMk/>
            <pc:sldMk cId="1028746635" sldId="310"/>
            <ac:picMk id="3" creationId="{B50C3FFE-0159-46A0-1BAB-EC22C81F19D9}"/>
          </ac:picMkLst>
        </pc:picChg>
        <pc:picChg chg="add del">
          <ac:chgData name="PALANIAPPAN Devarajan" userId="0ccb0e75-6f62-4860-b5c8-e1d1cc272866" providerId="ADAL" clId="{6BFA7752-9EC0-471E-AC56-E890149C7F72}" dt="2023-12-11T06:57:18.503" v="1763" actId="26606"/>
          <ac:picMkLst>
            <pc:docMk/>
            <pc:sldMk cId="1028746635" sldId="310"/>
            <ac:picMk id="3" creationId="{B7AF6F69-296A-C2AA-DB3D-03043963C012}"/>
          </ac:picMkLst>
        </pc:picChg>
        <pc:picChg chg="add del">
          <ac:chgData name="PALANIAPPAN Devarajan" userId="0ccb0e75-6f62-4860-b5c8-e1d1cc272866" providerId="ADAL" clId="{6BFA7752-9EC0-471E-AC56-E890149C7F72}" dt="2023-12-11T06:57:22.546" v="1766" actId="26606"/>
          <ac:picMkLst>
            <pc:docMk/>
            <pc:sldMk cId="1028746635" sldId="310"/>
            <ac:picMk id="3" creationId="{C84C805F-2EB9-CF0D-6917-6644C0DB4434}"/>
          </ac:picMkLst>
        </pc:picChg>
        <pc:picChg chg="add del">
          <ac:chgData name="PALANIAPPAN Devarajan" userId="0ccb0e75-6f62-4860-b5c8-e1d1cc272866" providerId="ADAL" clId="{6BFA7752-9EC0-471E-AC56-E890149C7F72}" dt="2023-12-11T06:25:49.363" v="1543" actId="26606"/>
          <ac:picMkLst>
            <pc:docMk/>
            <pc:sldMk cId="1028746635" sldId="310"/>
            <ac:picMk id="3" creationId="{D1835E96-F8CE-4007-408B-BA8751AF7F5D}"/>
          </ac:picMkLst>
        </pc:picChg>
        <pc:picChg chg="add del">
          <ac:chgData name="PALANIAPPAN Devarajan" userId="0ccb0e75-6f62-4860-b5c8-e1d1cc272866" providerId="ADAL" clId="{6BFA7752-9EC0-471E-AC56-E890149C7F72}" dt="2023-12-11T06:25:54.356" v="1546" actId="26606"/>
          <ac:picMkLst>
            <pc:docMk/>
            <pc:sldMk cId="1028746635" sldId="310"/>
            <ac:picMk id="3" creationId="{E4E42D2F-15A5-1EB0-A089-31F18CB6BD41}"/>
          </ac:picMkLst>
        </pc:picChg>
        <pc:picChg chg="add del">
          <ac:chgData name="PALANIAPPAN Devarajan" userId="0ccb0e75-6f62-4860-b5c8-e1d1cc272866" providerId="ADAL" clId="{6BFA7752-9EC0-471E-AC56-E890149C7F72}" dt="2023-12-11T06:57:29.131" v="1769" actId="26606"/>
          <ac:picMkLst>
            <pc:docMk/>
            <pc:sldMk cId="1028746635" sldId="310"/>
            <ac:picMk id="3" creationId="{ED15C5FC-3BFE-8E24-9F30-9BC14A9E0C16}"/>
          </ac:picMkLst>
        </pc:picChg>
        <pc:picChg chg="add del mod replId">
          <ac:chgData name="PALANIAPPAN Devarajan" userId="0ccb0e75-6f62-4860-b5c8-e1d1cc272866" providerId="ADAL" clId="{6BFA7752-9EC0-471E-AC56-E890149C7F72}" dt="2023-12-11T05:15:48.875" v="1392" actId="26606"/>
          <ac:picMkLst>
            <pc:docMk/>
            <pc:sldMk cId="1028746635" sldId="310"/>
            <ac:picMk id="31" creationId="{D5A7A9D2-9FAF-D7BC-9C8B-55D836CEA22B}"/>
          </ac:picMkLst>
        </pc:picChg>
        <pc:picChg chg="add del mod replId">
          <ac:chgData name="PALANIAPPAN Devarajan" userId="0ccb0e75-6f62-4860-b5c8-e1d1cc272866" providerId="ADAL" clId="{6BFA7752-9EC0-471E-AC56-E890149C7F72}" dt="2023-12-11T06:13:46.430" v="1446" actId="26606"/>
          <ac:picMkLst>
            <pc:docMk/>
            <pc:sldMk cId="1028746635" sldId="310"/>
            <ac:picMk id="32" creationId="{75140D28-E64F-4445-80BF-BDF0178495F8}"/>
          </ac:picMkLst>
        </pc:picChg>
        <pc:picChg chg="add del mod replId">
          <ac:chgData name="PALANIAPPAN Devarajan" userId="0ccb0e75-6f62-4860-b5c8-e1d1cc272866" providerId="ADAL" clId="{6BFA7752-9EC0-471E-AC56-E890149C7F72}" dt="2023-12-11T06:14:14.434" v="1452" actId="26606"/>
          <ac:picMkLst>
            <pc:docMk/>
            <pc:sldMk cId="1028746635" sldId="310"/>
            <ac:picMk id="51" creationId="{966ACD02-590D-0CDC-BBA5-E26938366550}"/>
          </ac:picMkLst>
        </pc:picChg>
        <pc:picChg chg="add del mod replId">
          <ac:chgData name="PALANIAPPAN Devarajan" userId="0ccb0e75-6f62-4860-b5c8-e1d1cc272866" providerId="ADAL" clId="{6BFA7752-9EC0-471E-AC56-E890149C7F72}" dt="2023-12-11T06:27:03.297" v="1575" actId="26606"/>
          <ac:picMkLst>
            <pc:docMk/>
            <pc:sldMk cId="1028746635" sldId="310"/>
            <ac:picMk id="108" creationId="{84FE550D-0152-7AA1-7500-BF9A289C646E}"/>
          </ac:picMkLst>
        </pc:picChg>
        <pc:picChg chg="add del mod replId">
          <ac:chgData name="PALANIAPPAN Devarajan" userId="0ccb0e75-6f62-4860-b5c8-e1d1cc272866" providerId="ADAL" clId="{6BFA7752-9EC0-471E-AC56-E890149C7F72}" dt="2023-12-11T06:57:35.702" v="1777" actId="26606"/>
          <ac:picMkLst>
            <pc:docMk/>
            <pc:sldMk cId="1028746635" sldId="310"/>
            <ac:picMk id="133" creationId="{E7592FF5-4813-5804-D4AF-92E2A3A8089B}"/>
          </ac:picMkLst>
        </pc:picChg>
        <pc:cxnChg chg="add del">
          <ac:chgData name="PALANIAPPAN Devarajan" userId="0ccb0e75-6f62-4860-b5c8-e1d1cc272866" providerId="ADAL" clId="{6BFA7752-9EC0-471E-AC56-E890149C7F72}" dt="2023-12-11T06:13:46.430" v="1446" actId="26606"/>
          <ac:cxnSpMkLst>
            <pc:docMk/>
            <pc:sldMk cId="1028746635" sldId="310"/>
            <ac:cxnSpMk id="30" creationId="{469F4FF8-F8B0-4630-BA1B-0D8B324CD5FF}"/>
          </ac:cxnSpMkLst>
        </pc:cxnChg>
        <pc:cxnChg chg="add del">
          <ac:chgData name="PALANIAPPAN Devarajan" userId="0ccb0e75-6f62-4860-b5c8-e1d1cc272866" providerId="ADAL" clId="{6BFA7752-9EC0-471E-AC56-E890149C7F72}" dt="2023-12-11T06:25:54.356" v="1546" actId="26606"/>
          <ac:cxnSpMkLst>
            <pc:docMk/>
            <pc:sldMk cId="1028746635" sldId="310"/>
            <ac:cxnSpMk id="61" creationId="{469F4FF8-F8B0-4630-BA1B-0D8B324CD5FF}"/>
          </ac:cxnSpMkLst>
        </pc:cxnChg>
        <pc:cxnChg chg="add del">
          <ac:chgData name="PALANIAPPAN Devarajan" userId="0ccb0e75-6f62-4860-b5c8-e1d1cc272866" providerId="ADAL" clId="{6BFA7752-9EC0-471E-AC56-E890149C7F72}" dt="2023-12-11T06:57:29.131" v="1769" actId="26606"/>
          <ac:cxnSpMkLst>
            <pc:docMk/>
            <pc:sldMk cId="1028746635" sldId="310"/>
            <ac:cxnSpMk id="126" creationId="{F56AE1B2-3354-430B-9E05-2241C72EE908}"/>
          </ac:cxnSpMkLst>
        </pc:cxnChg>
      </pc:sldChg>
      <pc:sldChg chg="addSp delSp modSp new mod ord modTransition setBg delDesignElem">
        <pc:chgData name="PALANIAPPAN Devarajan" userId="0ccb0e75-6f62-4860-b5c8-e1d1cc272866" providerId="ADAL" clId="{6BFA7752-9EC0-471E-AC56-E890149C7F72}" dt="2023-12-21T10:26:26.861" v="3414"/>
        <pc:sldMkLst>
          <pc:docMk/>
          <pc:sldMk cId="952720033" sldId="311"/>
        </pc:sldMkLst>
        <pc:spChg chg="add del">
          <ac:chgData name="PALANIAPPAN Devarajan" userId="0ccb0e75-6f62-4860-b5c8-e1d1cc272866" providerId="ADAL" clId="{6BFA7752-9EC0-471E-AC56-E890149C7F72}" dt="2023-12-15T12:28:52.805" v="2226" actId="26606"/>
          <ac:spMkLst>
            <pc:docMk/>
            <pc:sldMk cId="952720033" sldId="311"/>
            <ac:spMk id="8" creationId="{16B067B1-F4E5-4FDF-813D-C9E872E80075}"/>
          </ac:spMkLst>
        </pc:spChg>
        <pc:grpChg chg="add del">
          <ac:chgData name="PALANIAPPAN Devarajan" userId="0ccb0e75-6f62-4860-b5c8-e1d1cc272866" providerId="ADAL" clId="{6BFA7752-9EC0-471E-AC56-E890149C7F72}" dt="2023-12-21T10:26:26.861" v="3414"/>
          <ac:grpSpMkLst>
            <pc:docMk/>
            <pc:sldMk cId="952720033" sldId="311"/>
            <ac:grpSpMk id="13" creationId="{26176824-7946-6969-3841-DD5C101DF42D}"/>
          </ac:grpSpMkLst>
        </pc:grpChg>
        <pc:picChg chg="add mod">
          <ac:chgData name="PALANIAPPAN Devarajan" userId="0ccb0e75-6f62-4860-b5c8-e1d1cc272866" providerId="ADAL" clId="{6BFA7752-9EC0-471E-AC56-E890149C7F72}" dt="2023-12-15T12:28:52.805" v="2226" actId="26606"/>
          <ac:picMkLst>
            <pc:docMk/>
            <pc:sldMk cId="952720033" sldId="311"/>
            <ac:picMk id="3" creationId="{BB3ED3A8-4016-AA54-F3BB-3AAC66753D5D}"/>
          </ac:picMkLst>
        </pc:picChg>
        <pc:picChg chg="add del mod replId">
          <ac:chgData name="PALANIAPPAN Devarajan" userId="0ccb0e75-6f62-4860-b5c8-e1d1cc272866" providerId="ADAL" clId="{6BFA7752-9EC0-471E-AC56-E890149C7F72}" dt="2023-12-11T06:55:48.973" v="1757" actId="26606"/>
          <ac:picMkLst>
            <pc:docMk/>
            <pc:sldMk cId="952720033" sldId="311"/>
            <ac:picMk id="5" creationId="{CBC83D4A-C91F-4686-A82E-DF593CBFEB72}"/>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476219311" sldId="312"/>
        </pc:sldMkLst>
        <pc:spChg chg="add del">
          <ac:chgData name="PALANIAPPAN Devarajan" userId="0ccb0e75-6f62-4860-b5c8-e1d1cc272866" providerId="ADAL" clId="{6BFA7752-9EC0-471E-AC56-E890149C7F72}" dt="2023-12-15T12:28:22.803" v="2224" actId="26606"/>
          <ac:spMkLst>
            <pc:docMk/>
            <pc:sldMk cId="3476219311" sldId="312"/>
            <ac:spMk id="8" creationId="{16B067B1-F4E5-4FDF-813D-C9E872E80075}"/>
          </ac:spMkLst>
        </pc:spChg>
        <pc:spChg chg="add del">
          <ac:chgData name="PALANIAPPAN Devarajan" userId="0ccb0e75-6f62-4860-b5c8-e1d1cc272866" providerId="ADAL" clId="{6BFA7752-9EC0-471E-AC56-E890149C7F72}" dt="2023-12-16T11:27:31.303" v="2733" actId="26606"/>
          <ac:spMkLst>
            <pc:docMk/>
            <pc:sldMk cId="3476219311" sldId="312"/>
            <ac:spMk id="22" creationId="{92CC4BDB-5B81-4023-B967-7DF04BC13389}"/>
          </ac:spMkLst>
        </pc:spChg>
        <pc:grpChg chg="add del">
          <ac:chgData name="PALANIAPPAN Devarajan" userId="0ccb0e75-6f62-4860-b5c8-e1d1cc272866" providerId="ADAL" clId="{6BFA7752-9EC0-471E-AC56-E890149C7F72}" dt="2023-12-21T10:26:26.861" v="3414"/>
          <ac:grpSpMkLst>
            <pc:docMk/>
            <pc:sldMk cId="3476219311" sldId="312"/>
            <ac:grpSpMk id="13" creationId="{26176824-7946-6969-3841-DD5C101DF42D}"/>
          </ac:grpSpMkLst>
        </pc:grpChg>
        <pc:graphicFrameChg chg="add del modGraphic">
          <ac:chgData name="PALANIAPPAN Devarajan" userId="0ccb0e75-6f62-4860-b5c8-e1d1cc272866" providerId="ADAL" clId="{6BFA7752-9EC0-471E-AC56-E890149C7F72}" dt="2023-12-11T06:25:08.981" v="1540" actId="478"/>
          <ac:graphicFrameMkLst>
            <pc:docMk/>
            <pc:sldMk cId="3476219311" sldId="312"/>
            <ac:graphicFrameMk id="5" creationId="{F7A9297D-FB52-A346-FB1A-55C4001FEC33}"/>
          </ac:graphicFrameMkLst>
        </pc:graphicFrameChg>
        <pc:picChg chg="add del mod">
          <ac:chgData name="PALANIAPPAN Devarajan" userId="0ccb0e75-6f62-4860-b5c8-e1d1cc272866" providerId="ADAL" clId="{6BFA7752-9EC0-471E-AC56-E890149C7F72}" dt="2023-12-16T11:28:31.002" v="2734" actId="478"/>
          <ac:picMkLst>
            <pc:docMk/>
            <pc:sldMk cId="3476219311" sldId="312"/>
            <ac:picMk id="3" creationId="{48B80F5A-06B8-57D2-97F8-D2733B400D94}"/>
          </ac:picMkLst>
        </pc:picChg>
        <pc:picChg chg="add mod">
          <ac:chgData name="PALANIAPPAN Devarajan" userId="0ccb0e75-6f62-4860-b5c8-e1d1cc272866" providerId="ADAL" clId="{6BFA7752-9EC0-471E-AC56-E890149C7F72}" dt="2023-12-16T11:28:42.563" v="2736" actId="27614"/>
          <ac:picMkLst>
            <pc:docMk/>
            <pc:sldMk cId="3476219311" sldId="312"/>
            <ac:picMk id="4" creationId="{3228572C-B7D8-D85B-6BB9-7AEF264217BF}"/>
          </ac:picMkLst>
        </pc:picChg>
        <pc:picChg chg="add del mod replId">
          <ac:chgData name="PALANIAPPAN Devarajan" userId="0ccb0e75-6f62-4860-b5c8-e1d1cc272866" providerId="ADAL" clId="{6BFA7752-9EC0-471E-AC56-E890149C7F72}" dt="2023-12-11T07:04:48.204" v="1816" actId="26606"/>
          <ac:picMkLst>
            <pc:docMk/>
            <pc:sldMk cId="3476219311" sldId="312"/>
            <ac:picMk id="5" creationId="{1917A20F-76E7-A2D7-6AEA-E5FAB3D0C505}"/>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3846332290" sldId="313"/>
        </pc:sldMkLst>
        <pc:grpChg chg="add del">
          <ac:chgData name="PALANIAPPAN Devarajan" userId="0ccb0e75-6f62-4860-b5c8-e1d1cc272866" providerId="ADAL" clId="{6BFA7752-9EC0-471E-AC56-E890149C7F72}" dt="2023-12-21T10:26:26.861" v="3414"/>
          <ac:grpSpMkLst>
            <pc:docMk/>
            <pc:sldMk cId="3846332290" sldId="313"/>
            <ac:grpSpMk id="8" creationId="{26176824-7946-6969-3841-DD5C101DF42D}"/>
          </ac:grpSpMkLst>
        </pc:grpChg>
        <pc:picChg chg="add mod">
          <ac:chgData name="PALANIAPPAN Devarajan" userId="0ccb0e75-6f62-4860-b5c8-e1d1cc272866" providerId="ADAL" clId="{6BFA7752-9EC0-471E-AC56-E890149C7F72}" dt="2023-12-15T12:24:51.282" v="2191" actId="26606"/>
          <ac:picMkLst>
            <pc:docMk/>
            <pc:sldMk cId="3846332290" sldId="313"/>
            <ac:picMk id="3" creationId="{DCB18DDF-14B3-408D-4020-C7D96E14BA35}"/>
          </ac:picMkLst>
        </pc:picChg>
      </pc:sldChg>
      <pc:sldChg chg="addSp delSp modSp new mod ord modTransition setBg">
        <pc:chgData name="PALANIAPPAN Devarajan" userId="0ccb0e75-6f62-4860-b5c8-e1d1cc272866" providerId="ADAL" clId="{6BFA7752-9EC0-471E-AC56-E890149C7F72}" dt="2023-12-15T13:32:11.136" v="2627"/>
        <pc:sldMkLst>
          <pc:docMk/>
          <pc:sldMk cId="3645810705" sldId="314"/>
        </pc:sldMkLst>
        <pc:spChg chg="add del">
          <ac:chgData name="PALANIAPPAN Devarajan" userId="0ccb0e75-6f62-4860-b5c8-e1d1cc272866" providerId="ADAL" clId="{6BFA7752-9EC0-471E-AC56-E890149C7F72}" dt="2023-12-11T06:12:34.167" v="1422" actId="26606"/>
          <ac:spMkLst>
            <pc:docMk/>
            <pc:sldMk cId="3645810705" sldId="314"/>
            <ac:spMk id="8" creationId="{42A4FC2C-047E-45A5-965D-8E1E3BF09BC6}"/>
          </ac:spMkLst>
        </pc:spChg>
        <pc:spChg chg="add del">
          <ac:chgData name="PALANIAPPAN Devarajan" userId="0ccb0e75-6f62-4860-b5c8-e1d1cc272866" providerId="ADAL" clId="{6BFA7752-9EC0-471E-AC56-E890149C7F72}" dt="2023-12-11T06:13:03.507" v="1433" actId="26606"/>
          <ac:spMkLst>
            <pc:docMk/>
            <pc:sldMk cId="3645810705" sldId="314"/>
            <ac:spMk id="11"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2" creationId="{AB8C311F-7253-4AED-9701-7FC0708C41C7}"/>
          </ac:spMkLst>
        </pc:spChg>
        <pc:spChg chg="add del">
          <ac:chgData name="PALANIAPPAN Devarajan" userId="0ccb0e75-6f62-4860-b5c8-e1d1cc272866" providerId="ADAL" clId="{6BFA7752-9EC0-471E-AC56-E890149C7F72}" dt="2023-12-11T06:13:06.209" v="1436" actId="26606"/>
          <ac:spMkLst>
            <pc:docMk/>
            <pc:sldMk cId="3645810705" sldId="314"/>
            <ac:spMk id="13" creationId="{CB44330D-EA18-4254-AA95-EB49948539B8}"/>
          </ac:spMkLst>
        </pc:spChg>
        <pc:spChg chg="add del">
          <ac:chgData name="PALANIAPPAN Devarajan" userId="0ccb0e75-6f62-4860-b5c8-e1d1cc272866" providerId="ADAL" clId="{6BFA7752-9EC0-471E-AC56-E890149C7F72}" dt="2023-12-11T06:13:06.209" v="1436" actId="26606"/>
          <ac:spMkLst>
            <pc:docMk/>
            <pc:sldMk cId="3645810705" sldId="314"/>
            <ac:spMk id="14" creationId="{32BC26D8-82FB-445E-AA49-62A77D7C1EE0}"/>
          </ac:spMkLst>
        </pc:spChg>
        <pc:spChg chg="add del">
          <ac:chgData name="PALANIAPPAN Devarajan" userId="0ccb0e75-6f62-4860-b5c8-e1d1cc272866" providerId="ADAL" clId="{6BFA7752-9EC0-471E-AC56-E890149C7F72}" dt="2023-12-11T06:13:12.400" v="1442" actId="26606"/>
          <ac:spMkLst>
            <pc:docMk/>
            <pc:sldMk cId="3645810705" sldId="314"/>
            <ac:spMk id="15" creationId="{29FDB030-9B49-4CED-8CCD-4D99382388AC}"/>
          </ac:spMkLst>
        </pc:spChg>
        <pc:spChg chg="add del">
          <ac:chgData name="PALANIAPPAN Devarajan" userId="0ccb0e75-6f62-4860-b5c8-e1d1cc272866" providerId="ADAL" clId="{6BFA7752-9EC0-471E-AC56-E890149C7F72}" dt="2023-12-11T06:13:08.984" v="1439" actId="26606"/>
          <ac:spMkLst>
            <pc:docMk/>
            <pc:sldMk cId="3645810705" sldId="314"/>
            <ac:spMk id="16" creationId="{42A4FC2C-047E-45A5-965D-8E1E3BF09BC6}"/>
          </ac:spMkLst>
        </pc:spChg>
        <pc:spChg chg="add del">
          <ac:chgData name="PALANIAPPAN Devarajan" userId="0ccb0e75-6f62-4860-b5c8-e1d1cc272866" providerId="ADAL" clId="{6BFA7752-9EC0-471E-AC56-E890149C7F72}" dt="2023-12-11T07:04:17.250" v="1801" actId="26606"/>
          <ac:spMkLst>
            <pc:docMk/>
            <pc:sldMk cId="3645810705" sldId="314"/>
            <ac:spMk id="17" creationId="{90A7EAB6-59D3-4325-8DE6-E0CA4009CE53}"/>
          </ac:spMkLst>
        </pc:spChg>
        <pc:spChg chg="add del">
          <ac:chgData name="PALANIAPPAN Devarajan" userId="0ccb0e75-6f62-4860-b5c8-e1d1cc272866" providerId="ADAL" clId="{6BFA7752-9EC0-471E-AC56-E890149C7F72}" dt="2023-12-11T06:13:12.400" v="1442" actId="26606"/>
          <ac:spMkLst>
            <pc:docMk/>
            <pc:sldMk cId="3645810705" sldId="314"/>
            <ac:spMk id="18" creationId="{F3060C83-F051-4F0E-ABAD-AA0DFC48B218}"/>
          </ac:spMkLst>
        </pc:spChg>
        <pc:spChg chg="add del">
          <ac:chgData name="PALANIAPPAN Devarajan" userId="0ccb0e75-6f62-4860-b5c8-e1d1cc272866" providerId="ADAL" clId="{6BFA7752-9EC0-471E-AC56-E890149C7F72}" dt="2023-12-11T06:13:12.400" v="1442" actId="26606"/>
          <ac:spMkLst>
            <pc:docMk/>
            <pc:sldMk cId="3645810705" sldId="314"/>
            <ac:spMk id="19" creationId="{9A97C86A-04D6-40F7-AE84-31AB43E6A846}"/>
          </ac:spMkLst>
        </pc:spChg>
        <pc:spChg chg="add del">
          <ac:chgData name="PALANIAPPAN Devarajan" userId="0ccb0e75-6f62-4860-b5c8-e1d1cc272866" providerId="ADAL" clId="{6BFA7752-9EC0-471E-AC56-E890149C7F72}" dt="2023-12-11T06:13:12.400" v="1442" actId="26606"/>
          <ac:spMkLst>
            <pc:docMk/>
            <pc:sldMk cId="3645810705" sldId="314"/>
            <ac:spMk id="20" creationId="{83C98ABE-055B-441F-B07E-44F97F083C39}"/>
          </ac:spMkLst>
        </pc:spChg>
        <pc:spChg chg="add del">
          <ac:chgData name="PALANIAPPAN Devarajan" userId="0ccb0e75-6f62-4860-b5c8-e1d1cc272866" providerId="ADAL" clId="{6BFA7752-9EC0-471E-AC56-E890149C7F72}" dt="2023-12-11T06:13:12.400" v="1442" actId="26606"/>
          <ac:spMkLst>
            <pc:docMk/>
            <pc:sldMk cId="3645810705" sldId="314"/>
            <ac:spMk id="21" creationId="{FF9F2414-84E8-453E-B1F3-389FDE8192D9}"/>
          </ac:spMkLst>
        </pc:spChg>
        <pc:spChg chg="add del">
          <ac:chgData name="PALANIAPPAN Devarajan" userId="0ccb0e75-6f62-4860-b5c8-e1d1cc272866" providerId="ADAL" clId="{6BFA7752-9EC0-471E-AC56-E890149C7F72}" dt="2023-12-11T06:13:12.400" v="1442" actId="26606"/>
          <ac:spMkLst>
            <pc:docMk/>
            <pc:sldMk cId="3645810705" sldId="314"/>
            <ac:spMk id="22" creationId="{3783CA14-24A1-485C-8B30-D6A5D87987AD}"/>
          </ac:spMkLst>
        </pc:spChg>
        <pc:spChg chg="add del">
          <ac:chgData name="PALANIAPPAN Devarajan" userId="0ccb0e75-6f62-4860-b5c8-e1d1cc272866" providerId="ADAL" clId="{6BFA7752-9EC0-471E-AC56-E890149C7F72}" dt="2023-12-11T06:13:12.400" v="1442" actId="26606"/>
          <ac:spMkLst>
            <pc:docMk/>
            <pc:sldMk cId="3645810705" sldId="314"/>
            <ac:spMk id="23" creationId="{3ECA69A1-7536-43AC-85EF-C7106179F5ED}"/>
          </ac:spMkLst>
        </pc:spChg>
        <pc:spChg chg="add del">
          <ac:chgData name="PALANIAPPAN Devarajan" userId="0ccb0e75-6f62-4860-b5c8-e1d1cc272866" providerId="ADAL" clId="{6BFA7752-9EC0-471E-AC56-E890149C7F72}" dt="2023-12-11T07:04:17.250" v="1801" actId="26606"/>
          <ac:spMkLst>
            <pc:docMk/>
            <pc:sldMk cId="3645810705" sldId="314"/>
            <ac:spMk id="24" creationId="{FD073016-B734-483B-8953-5BADEE145112}"/>
          </ac:spMkLst>
        </pc:spChg>
        <pc:spChg chg="add del">
          <ac:chgData name="PALANIAPPAN Devarajan" userId="0ccb0e75-6f62-4860-b5c8-e1d1cc272866" providerId="ADAL" clId="{6BFA7752-9EC0-471E-AC56-E890149C7F72}" dt="2023-12-11T06:23:37.473" v="1526" actId="26606"/>
          <ac:spMkLst>
            <pc:docMk/>
            <pc:sldMk cId="3645810705" sldId="314"/>
            <ac:spMk id="25" creationId="{11B2B030-4738-4359-9E46-144B7C8BFF8B}"/>
          </ac:spMkLst>
        </pc:spChg>
        <pc:spChg chg="add del">
          <ac:chgData name="PALANIAPPAN Devarajan" userId="0ccb0e75-6f62-4860-b5c8-e1d1cc272866" providerId="ADAL" clId="{6BFA7752-9EC0-471E-AC56-E890149C7F72}" dt="2023-12-11T06:23:37.473" v="1526" actId="26606"/>
          <ac:spMkLst>
            <pc:docMk/>
            <pc:sldMk cId="3645810705" sldId="314"/>
            <ac:spMk id="26" creationId="{E722B2DD-E14D-4972-9D98-5D6E61B1B2D2}"/>
          </ac:spMkLst>
        </pc:spChg>
        <pc:spChg chg="add del">
          <ac:chgData name="PALANIAPPAN Devarajan" userId="0ccb0e75-6f62-4860-b5c8-e1d1cc272866" providerId="ADAL" clId="{6BFA7752-9EC0-471E-AC56-E890149C7F72}" dt="2023-12-11T06:22:52.206" v="1500" actId="26606"/>
          <ac:spMkLst>
            <pc:docMk/>
            <pc:sldMk cId="3645810705" sldId="314"/>
            <ac:spMk id="28" creationId="{B9FF99BD-075F-4761-A995-6FC574BD25EA}"/>
          </ac:spMkLst>
        </pc:spChg>
        <pc:spChg chg="add del">
          <ac:chgData name="PALANIAPPAN Devarajan" userId="0ccb0e75-6f62-4860-b5c8-e1d1cc272866" providerId="ADAL" clId="{6BFA7752-9EC0-471E-AC56-E890149C7F72}" dt="2023-12-11T06:22:52.206" v="1500" actId="26606"/>
          <ac:spMkLst>
            <pc:docMk/>
            <pc:sldMk cId="3645810705" sldId="314"/>
            <ac:spMk id="29" creationId="{A7B21A54-9BA3-4EA9-B460-5A829ADD9051}"/>
          </ac:spMkLst>
        </pc:spChg>
        <pc:spChg chg="add del">
          <ac:chgData name="PALANIAPPAN Devarajan" userId="0ccb0e75-6f62-4860-b5c8-e1d1cc272866" providerId="ADAL" clId="{6BFA7752-9EC0-471E-AC56-E890149C7F72}" dt="2023-12-11T06:22:52.206" v="1500" actId="26606"/>
          <ac:spMkLst>
            <pc:docMk/>
            <pc:sldMk cId="3645810705" sldId="314"/>
            <ac:spMk id="30" creationId="{6FA8F714-B9D8-488A-8CCA-E9948FF913A9}"/>
          </ac:spMkLst>
        </pc:spChg>
        <pc:spChg chg="add del">
          <ac:chgData name="PALANIAPPAN Devarajan" userId="0ccb0e75-6f62-4860-b5c8-e1d1cc272866" providerId="ADAL" clId="{6BFA7752-9EC0-471E-AC56-E890149C7F72}" dt="2023-12-11T06:22:48.624" v="1494" actId="26606"/>
          <ac:spMkLst>
            <pc:docMk/>
            <pc:sldMk cId="3645810705" sldId="314"/>
            <ac:spMk id="31" creationId="{69D184B2-2226-4E31-BCCB-444330767440}"/>
          </ac:spMkLst>
        </pc:spChg>
        <pc:spChg chg="add del">
          <ac:chgData name="PALANIAPPAN Devarajan" userId="0ccb0e75-6f62-4860-b5c8-e1d1cc272866" providerId="ADAL" clId="{6BFA7752-9EC0-471E-AC56-E890149C7F72}" dt="2023-12-11T06:22:59.942" v="1503" actId="26606"/>
          <ac:spMkLst>
            <pc:docMk/>
            <pc:sldMk cId="3645810705" sldId="314"/>
            <ac:spMk id="32" creationId="{32BC26D8-82FB-445E-AA49-62A77D7C1EE0}"/>
          </ac:spMkLst>
        </pc:spChg>
        <pc:spChg chg="add del">
          <ac:chgData name="PALANIAPPAN Devarajan" userId="0ccb0e75-6f62-4860-b5c8-e1d1cc272866" providerId="ADAL" clId="{6BFA7752-9EC0-471E-AC56-E890149C7F72}" dt="2023-12-11T06:22:48.624" v="1494" actId="26606"/>
          <ac:spMkLst>
            <pc:docMk/>
            <pc:sldMk cId="3645810705" sldId="314"/>
            <ac:spMk id="33" creationId="{1AC4D4E3-486A-464A-8EC8-D44881097267}"/>
          </ac:spMkLst>
        </pc:spChg>
        <pc:spChg chg="add del">
          <ac:chgData name="PALANIAPPAN Devarajan" userId="0ccb0e75-6f62-4860-b5c8-e1d1cc272866" providerId="ADAL" clId="{6BFA7752-9EC0-471E-AC56-E890149C7F72}" dt="2023-12-11T06:22:59.942" v="1503" actId="26606"/>
          <ac:spMkLst>
            <pc:docMk/>
            <pc:sldMk cId="3645810705" sldId="314"/>
            <ac:spMk id="34" creationId="{CB44330D-EA18-4254-AA95-EB49948539B8}"/>
          </ac:spMkLst>
        </pc:spChg>
        <pc:spChg chg="add del">
          <ac:chgData name="PALANIAPPAN Devarajan" userId="0ccb0e75-6f62-4860-b5c8-e1d1cc272866" providerId="ADAL" clId="{6BFA7752-9EC0-471E-AC56-E890149C7F72}" dt="2023-12-11T06:22:48.624" v="1494" actId="26606"/>
          <ac:spMkLst>
            <pc:docMk/>
            <pc:sldMk cId="3645810705" sldId="314"/>
            <ac:spMk id="35" creationId="{864DE13E-58EB-4475-B79C-0D4FC651239B}"/>
          </ac:spMkLst>
        </pc:spChg>
        <pc:spChg chg="add del">
          <ac:chgData name="PALANIAPPAN Devarajan" userId="0ccb0e75-6f62-4860-b5c8-e1d1cc272866" providerId="ADAL" clId="{6BFA7752-9EC0-471E-AC56-E890149C7F72}" dt="2023-12-11T06:23:12.397" v="1506" actId="26606"/>
          <ac:spMkLst>
            <pc:docMk/>
            <pc:sldMk cId="3645810705" sldId="314"/>
            <ac:spMk id="36" creationId="{AB8C311F-7253-4AED-9701-7FC0708C41C7}"/>
          </ac:spMkLst>
        </pc:spChg>
        <pc:spChg chg="add del">
          <ac:chgData name="PALANIAPPAN Devarajan" userId="0ccb0e75-6f62-4860-b5c8-e1d1cc272866" providerId="ADAL" clId="{6BFA7752-9EC0-471E-AC56-E890149C7F72}" dt="2023-12-11T06:23:12.397" v="1506" actId="26606"/>
          <ac:spMkLst>
            <pc:docMk/>
            <pc:sldMk cId="3645810705" sldId="314"/>
            <ac:spMk id="37" creationId="{A8D57A06-A426-446D-B02C-A2DC6B62E45E}"/>
          </ac:spMkLst>
        </pc:spChg>
        <pc:spChg chg="add del">
          <ac:chgData name="PALANIAPPAN Devarajan" userId="0ccb0e75-6f62-4860-b5c8-e1d1cc272866" providerId="ADAL" clId="{6BFA7752-9EC0-471E-AC56-E890149C7F72}" dt="2023-12-11T06:23:12.397" v="1506" actId="26606"/>
          <ac:spMkLst>
            <pc:docMk/>
            <pc:sldMk cId="3645810705" sldId="314"/>
            <ac:spMk id="38" creationId="{E2384209-CB15-4CDF-9D31-C44FD9A3F20D}"/>
          </ac:spMkLst>
        </pc:spChg>
        <pc:spChg chg="add del">
          <ac:chgData name="PALANIAPPAN Devarajan" userId="0ccb0e75-6f62-4860-b5c8-e1d1cc272866" providerId="ADAL" clId="{6BFA7752-9EC0-471E-AC56-E890149C7F72}" dt="2023-12-11T06:23:12.397" v="1506" actId="26606"/>
          <ac:spMkLst>
            <pc:docMk/>
            <pc:sldMk cId="3645810705" sldId="314"/>
            <ac:spMk id="39" creationId="{2633B3B5-CC90-43F0-8714-D31D1F3F0209}"/>
          </ac:spMkLst>
        </pc:spChg>
        <pc:spChg chg="add del">
          <ac:chgData name="PALANIAPPAN Devarajan" userId="0ccb0e75-6f62-4860-b5c8-e1d1cc272866" providerId="ADAL" clId="{6BFA7752-9EC0-471E-AC56-E890149C7F72}" dt="2023-12-11T07:04:17.250" v="1801" actId="26606"/>
          <ac:spMkLst>
            <pc:docMk/>
            <pc:sldMk cId="3645810705" sldId="314"/>
            <ac:spMk id="40" creationId="{A8D57A06-A426-446D-B02C-A2DC6B62E45E}"/>
          </ac:spMkLst>
        </pc:spChg>
        <pc:spChg chg="add del">
          <ac:chgData name="PALANIAPPAN Devarajan" userId="0ccb0e75-6f62-4860-b5c8-e1d1cc272866" providerId="ADAL" clId="{6BFA7752-9EC0-471E-AC56-E890149C7F72}" dt="2023-12-11T06:23:17.918" v="1509" actId="26606"/>
          <ac:spMkLst>
            <pc:docMk/>
            <pc:sldMk cId="3645810705" sldId="314"/>
            <ac:spMk id="41" creationId="{5D9FC6AC-4A12-4825-8ABE-0732B8EF4D16}"/>
          </ac:spMkLst>
        </pc:spChg>
        <pc:spChg chg="add del">
          <ac:chgData name="PALANIAPPAN Devarajan" userId="0ccb0e75-6f62-4860-b5c8-e1d1cc272866" providerId="ADAL" clId="{6BFA7752-9EC0-471E-AC56-E890149C7F72}" dt="2023-12-11T07:04:20.830" v="1804" actId="26606"/>
          <ac:spMkLst>
            <pc:docMk/>
            <pc:sldMk cId="3645810705" sldId="314"/>
            <ac:spMk id="42" creationId="{4613B4A9-1C7C-4729-A016-AB42D3979460}"/>
          </ac:spMkLst>
        </pc:spChg>
        <pc:spChg chg="add del">
          <ac:chgData name="PALANIAPPAN Devarajan" userId="0ccb0e75-6f62-4860-b5c8-e1d1cc272866" providerId="ADAL" clId="{6BFA7752-9EC0-471E-AC56-E890149C7F72}" dt="2023-12-11T06:23:23.923" v="1512" actId="26606"/>
          <ac:spMkLst>
            <pc:docMk/>
            <pc:sldMk cId="3645810705" sldId="314"/>
            <ac:spMk id="43" creationId="{38CB19FB-7C96-4FEC-9331-E826E4E36CE4}"/>
          </ac:spMkLst>
        </pc:spChg>
        <pc:spChg chg="add del">
          <ac:chgData name="PALANIAPPAN Devarajan" userId="0ccb0e75-6f62-4860-b5c8-e1d1cc272866" providerId="ADAL" clId="{6BFA7752-9EC0-471E-AC56-E890149C7F72}" dt="2023-12-14T06:34:28.136" v="2006" actId="26606"/>
          <ac:spMkLst>
            <pc:docMk/>
            <pc:sldMk cId="3645810705" sldId="314"/>
            <ac:spMk id="45" creationId="{16B067B1-F4E5-4FDF-813D-C9E872E80075}"/>
          </ac:spMkLst>
        </pc:spChg>
        <pc:spChg chg="add del">
          <ac:chgData name="PALANIAPPAN Devarajan" userId="0ccb0e75-6f62-4860-b5c8-e1d1cc272866" providerId="ADAL" clId="{6BFA7752-9EC0-471E-AC56-E890149C7F72}" dt="2023-12-11T06:23:26.652" v="1515" actId="26606"/>
          <ac:spMkLst>
            <pc:docMk/>
            <pc:sldMk cId="3645810705" sldId="314"/>
            <ac:spMk id="51" creationId="{AB8C311F-7253-4AED-9701-7FC0708C41C7}"/>
          </ac:spMkLst>
        </pc:spChg>
        <pc:spChg chg="add del">
          <ac:chgData name="PALANIAPPAN Devarajan" userId="0ccb0e75-6f62-4860-b5c8-e1d1cc272866" providerId="ADAL" clId="{6BFA7752-9EC0-471E-AC56-E890149C7F72}" dt="2023-12-11T06:23:26.652" v="1515" actId="26606"/>
          <ac:spMkLst>
            <pc:docMk/>
            <pc:sldMk cId="3645810705" sldId="314"/>
            <ac:spMk id="52" creationId="{FD073016-B734-483B-8953-5BADEE145112}"/>
          </ac:spMkLst>
        </pc:spChg>
        <pc:spChg chg="add del">
          <ac:chgData name="PALANIAPPAN Devarajan" userId="0ccb0e75-6f62-4860-b5c8-e1d1cc272866" providerId="ADAL" clId="{6BFA7752-9EC0-471E-AC56-E890149C7F72}" dt="2023-12-11T06:23:26.652" v="1515" actId="26606"/>
          <ac:spMkLst>
            <pc:docMk/>
            <pc:sldMk cId="3645810705" sldId="314"/>
            <ac:spMk id="53" creationId="{90A7EAB6-59D3-4325-8DE6-E0CA4009CE53}"/>
          </ac:spMkLst>
        </pc:spChg>
        <pc:spChg chg="add del">
          <ac:chgData name="PALANIAPPAN Devarajan" userId="0ccb0e75-6f62-4860-b5c8-e1d1cc272866" providerId="ADAL" clId="{6BFA7752-9EC0-471E-AC56-E890149C7F72}" dt="2023-12-11T06:23:26.652" v="1515" actId="26606"/>
          <ac:spMkLst>
            <pc:docMk/>
            <pc:sldMk cId="3645810705" sldId="314"/>
            <ac:spMk id="54" creationId="{A8D57A06-A426-446D-B02C-A2DC6B62E45E}"/>
          </ac:spMkLst>
        </pc:spChg>
        <pc:spChg chg="add del">
          <ac:chgData name="PALANIAPPAN Devarajan" userId="0ccb0e75-6f62-4860-b5c8-e1d1cc272866" providerId="ADAL" clId="{6BFA7752-9EC0-471E-AC56-E890149C7F72}" dt="2023-12-11T06:23:27.740" v="1518" actId="26606"/>
          <ac:spMkLst>
            <pc:docMk/>
            <pc:sldMk cId="3645810705" sldId="314"/>
            <ac:spMk id="56" creationId="{2D2B266D-3625-4584-A5C3-7D3F672CFF30}"/>
          </ac:spMkLst>
        </pc:spChg>
        <pc:spChg chg="add del">
          <ac:chgData name="PALANIAPPAN Devarajan" userId="0ccb0e75-6f62-4860-b5c8-e1d1cc272866" providerId="ADAL" clId="{6BFA7752-9EC0-471E-AC56-E890149C7F72}" dt="2023-12-11T06:23:27.740" v="1518" actId="26606"/>
          <ac:spMkLst>
            <pc:docMk/>
            <pc:sldMk cId="3645810705" sldId="314"/>
            <ac:spMk id="57" creationId="{C463B99A-73EE-4FBB-B7C4-F9F9BCC25C65}"/>
          </ac:spMkLst>
        </pc:spChg>
        <pc:spChg chg="add del">
          <ac:chgData name="PALANIAPPAN Devarajan" userId="0ccb0e75-6f62-4860-b5c8-e1d1cc272866" providerId="ADAL" clId="{6BFA7752-9EC0-471E-AC56-E890149C7F72}" dt="2023-12-11T06:23:27.740" v="1518" actId="26606"/>
          <ac:spMkLst>
            <pc:docMk/>
            <pc:sldMk cId="3645810705" sldId="314"/>
            <ac:spMk id="58" creationId="{A5D2A5D1-BA0D-47D3-B051-DA7743C46E28}"/>
          </ac:spMkLst>
        </pc:spChg>
        <pc:spChg chg="add del">
          <ac:chgData name="PALANIAPPAN Devarajan" userId="0ccb0e75-6f62-4860-b5c8-e1d1cc272866" providerId="ADAL" clId="{6BFA7752-9EC0-471E-AC56-E890149C7F72}" dt="2023-12-11T06:23:28.941" v="1521" actId="26606"/>
          <ac:spMkLst>
            <pc:docMk/>
            <pc:sldMk cId="3645810705" sldId="314"/>
            <ac:spMk id="60" creationId="{E2BA2BD9-7B54-4190-8F06-3EF3658A0020}"/>
          </ac:spMkLst>
        </pc:spChg>
        <pc:spChg chg="add del">
          <ac:chgData name="PALANIAPPAN Devarajan" userId="0ccb0e75-6f62-4860-b5c8-e1d1cc272866" providerId="ADAL" clId="{6BFA7752-9EC0-471E-AC56-E890149C7F72}" dt="2023-12-11T06:23:37.413" v="1524" actId="26606"/>
          <ac:spMkLst>
            <pc:docMk/>
            <pc:sldMk cId="3645810705" sldId="314"/>
            <ac:spMk id="62" creationId="{2D2B266D-3625-4584-A5C3-7D3F672CFF30}"/>
          </ac:spMkLst>
        </pc:spChg>
        <pc:spChg chg="add del">
          <ac:chgData name="PALANIAPPAN Devarajan" userId="0ccb0e75-6f62-4860-b5c8-e1d1cc272866" providerId="ADAL" clId="{6BFA7752-9EC0-471E-AC56-E890149C7F72}" dt="2023-12-11T06:23:37.413" v="1524" actId="26606"/>
          <ac:spMkLst>
            <pc:docMk/>
            <pc:sldMk cId="3645810705" sldId="314"/>
            <ac:spMk id="63" creationId="{C463B99A-73EE-4FBB-B7C4-F9F9BCC25C65}"/>
          </ac:spMkLst>
        </pc:spChg>
        <pc:spChg chg="add del">
          <ac:chgData name="PALANIAPPAN Devarajan" userId="0ccb0e75-6f62-4860-b5c8-e1d1cc272866" providerId="ADAL" clId="{6BFA7752-9EC0-471E-AC56-E890149C7F72}" dt="2023-12-11T06:23:37.413" v="1524" actId="26606"/>
          <ac:spMkLst>
            <pc:docMk/>
            <pc:sldMk cId="3645810705" sldId="314"/>
            <ac:spMk id="64" creationId="{A5D2A5D1-BA0D-47D3-B051-DA7743C46E28}"/>
          </ac:spMkLst>
        </pc:spChg>
        <pc:spChg chg="add del">
          <ac:chgData name="PALANIAPPAN Devarajan" userId="0ccb0e75-6f62-4860-b5c8-e1d1cc272866" providerId="ADAL" clId="{6BFA7752-9EC0-471E-AC56-E890149C7F72}" dt="2023-12-11T06:24:26.296" v="1535" actId="26606"/>
          <ac:spMkLst>
            <pc:docMk/>
            <pc:sldMk cId="3645810705" sldId="314"/>
            <ac:spMk id="66" creationId="{5D9FC6AC-4A12-4825-8ABE-0732B8EF4D16}"/>
          </ac:spMkLst>
        </pc:spChg>
        <pc:spChg chg="add del">
          <ac:chgData name="PALANIAPPAN Devarajan" userId="0ccb0e75-6f62-4860-b5c8-e1d1cc272866" providerId="ADAL" clId="{6BFA7752-9EC0-471E-AC56-E890149C7F72}" dt="2023-12-11T06:24:14.459" v="1530" actId="26606"/>
          <ac:spMkLst>
            <pc:docMk/>
            <pc:sldMk cId="3645810705" sldId="314"/>
            <ac:spMk id="71" creationId="{16B067B1-F4E5-4FDF-813D-C9E872E80075}"/>
          </ac:spMkLst>
        </pc:spChg>
        <pc:spChg chg="add del">
          <ac:chgData name="PALANIAPPAN Devarajan" userId="0ccb0e75-6f62-4860-b5c8-e1d1cc272866" providerId="ADAL" clId="{6BFA7752-9EC0-471E-AC56-E890149C7F72}" dt="2023-12-11T06:24:26.234" v="1533" actId="26606"/>
          <ac:spMkLst>
            <pc:docMk/>
            <pc:sldMk cId="3645810705" sldId="314"/>
            <ac:spMk id="73" creationId="{83C98ABE-055B-441F-B07E-44F97F083C39}"/>
          </ac:spMkLst>
        </pc:spChg>
        <pc:spChg chg="add del">
          <ac:chgData name="PALANIAPPAN Devarajan" userId="0ccb0e75-6f62-4860-b5c8-e1d1cc272866" providerId="ADAL" clId="{6BFA7752-9EC0-471E-AC56-E890149C7F72}" dt="2023-12-11T06:24:26.234" v="1533" actId="26606"/>
          <ac:spMkLst>
            <pc:docMk/>
            <pc:sldMk cId="3645810705" sldId="314"/>
            <ac:spMk id="74" creationId="{F3060C83-F051-4F0E-ABAD-AA0DFC48B218}"/>
          </ac:spMkLst>
        </pc:spChg>
        <pc:spChg chg="add del">
          <ac:chgData name="PALANIAPPAN Devarajan" userId="0ccb0e75-6f62-4860-b5c8-e1d1cc272866" providerId="ADAL" clId="{6BFA7752-9EC0-471E-AC56-E890149C7F72}" dt="2023-12-11T06:24:26.234" v="1533" actId="26606"/>
          <ac:spMkLst>
            <pc:docMk/>
            <pc:sldMk cId="3645810705" sldId="314"/>
            <ac:spMk id="75" creationId="{29FDB030-9B49-4CED-8CCD-4D99382388AC}"/>
          </ac:spMkLst>
        </pc:spChg>
        <pc:spChg chg="add del">
          <ac:chgData name="PALANIAPPAN Devarajan" userId="0ccb0e75-6f62-4860-b5c8-e1d1cc272866" providerId="ADAL" clId="{6BFA7752-9EC0-471E-AC56-E890149C7F72}" dt="2023-12-11T06:24:26.234" v="1533" actId="26606"/>
          <ac:spMkLst>
            <pc:docMk/>
            <pc:sldMk cId="3645810705" sldId="314"/>
            <ac:spMk id="77" creationId="{3783CA14-24A1-485C-8B30-D6A5D87987AD}"/>
          </ac:spMkLst>
        </pc:spChg>
        <pc:spChg chg="add del">
          <ac:chgData name="PALANIAPPAN Devarajan" userId="0ccb0e75-6f62-4860-b5c8-e1d1cc272866" providerId="ADAL" clId="{6BFA7752-9EC0-471E-AC56-E890149C7F72}" dt="2023-12-11T06:24:26.234" v="1533" actId="26606"/>
          <ac:spMkLst>
            <pc:docMk/>
            <pc:sldMk cId="3645810705" sldId="314"/>
            <ac:spMk id="79" creationId="{9A97C86A-04D6-40F7-AE84-31AB43E6A846}"/>
          </ac:spMkLst>
        </pc:spChg>
        <pc:spChg chg="add del">
          <ac:chgData name="PALANIAPPAN Devarajan" userId="0ccb0e75-6f62-4860-b5c8-e1d1cc272866" providerId="ADAL" clId="{6BFA7752-9EC0-471E-AC56-E890149C7F72}" dt="2023-12-11T06:24:26.234" v="1533" actId="26606"/>
          <ac:spMkLst>
            <pc:docMk/>
            <pc:sldMk cId="3645810705" sldId="314"/>
            <ac:spMk id="81" creationId="{FF9F2414-84E8-453E-B1F3-389FDE8192D9}"/>
          </ac:spMkLst>
        </pc:spChg>
        <pc:spChg chg="add del">
          <ac:chgData name="PALANIAPPAN Devarajan" userId="0ccb0e75-6f62-4860-b5c8-e1d1cc272866" providerId="ADAL" clId="{6BFA7752-9EC0-471E-AC56-E890149C7F72}" dt="2023-12-11T06:24:26.234" v="1533" actId="26606"/>
          <ac:spMkLst>
            <pc:docMk/>
            <pc:sldMk cId="3645810705" sldId="314"/>
            <ac:spMk id="83" creationId="{3ECA69A1-7536-43AC-85EF-C7106179F5ED}"/>
          </ac:spMkLst>
        </pc:spChg>
        <pc:spChg chg="add del">
          <ac:chgData name="PALANIAPPAN Devarajan" userId="0ccb0e75-6f62-4860-b5c8-e1d1cc272866" providerId="ADAL" clId="{6BFA7752-9EC0-471E-AC56-E890149C7F72}" dt="2023-12-11T06:28:13.327" v="1591" actId="26606"/>
          <ac:spMkLst>
            <pc:docMk/>
            <pc:sldMk cId="3645810705" sldId="314"/>
            <ac:spMk id="85" creationId="{16B067B1-F4E5-4FDF-813D-C9E872E80075}"/>
          </ac:spMkLst>
        </pc:spChg>
        <pc:spChg chg="add del">
          <ac:chgData name="PALANIAPPAN Devarajan" userId="0ccb0e75-6f62-4860-b5c8-e1d1cc272866" providerId="ADAL" clId="{6BFA7752-9EC0-471E-AC56-E890149C7F72}" dt="2023-12-11T06:28:13.275" v="1589" actId="26606"/>
          <ac:spMkLst>
            <pc:docMk/>
            <pc:sldMk cId="3645810705" sldId="314"/>
            <ac:spMk id="87" creationId="{8B089790-F4B6-46A7-BB28-7B74A9A9EFDC}"/>
          </ac:spMkLst>
        </pc:spChg>
        <pc:spChg chg="add del">
          <ac:chgData name="PALANIAPPAN Devarajan" userId="0ccb0e75-6f62-4860-b5c8-e1d1cc272866" providerId="ADAL" clId="{6BFA7752-9EC0-471E-AC56-E890149C7F72}" dt="2023-12-11T06:28:01.206" v="1583" actId="26606"/>
          <ac:spMkLst>
            <pc:docMk/>
            <pc:sldMk cId="3645810705" sldId="314"/>
            <ac:spMk id="90" creationId="{32BC26D8-82FB-445E-AA49-62A77D7C1EE0}"/>
          </ac:spMkLst>
        </pc:spChg>
        <pc:spChg chg="add del">
          <ac:chgData name="PALANIAPPAN Devarajan" userId="0ccb0e75-6f62-4860-b5c8-e1d1cc272866" providerId="ADAL" clId="{6BFA7752-9EC0-471E-AC56-E890149C7F72}" dt="2023-12-11T06:28:01.206" v="1583" actId="26606"/>
          <ac:spMkLst>
            <pc:docMk/>
            <pc:sldMk cId="3645810705" sldId="314"/>
            <ac:spMk id="92" creationId="{CB44330D-EA18-4254-AA95-EB49948539B8}"/>
          </ac:spMkLst>
        </pc:spChg>
        <pc:grpChg chg="add del">
          <ac:chgData name="PALANIAPPAN Devarajan" userId="0ccb0e75-6f62-4860-b5c8-e1d1cc272866" providerId="ADAL" clId="{6BFA7752-9EC0-471E-AC56-E890149C7F72}" dt="2023-12-11T06:23:23.923" v="1512" actId="26606"/>
          <ac:grpSpMkLst>
            <pc:docMk/>
            <pc:sldMk cId="3645810705" sldId="314"/>
            <ac:grpSpMk id="44" creationId="{DF071BB7-867E-46A9-A7C2-3FCB28CB8FBD}"/>
          </ac:grpSpMkLst>
        </pc:grpChg>
        <pc:grpChg chg="add del">
          <ac:chgData name="PALANIAPPAN Devarajan" userId="0ccb0e75-6f62-4860-b5c8-e1d1cc272866" providerId="ADAL" clId="{6BFA7752-9EC0-471E-AC56-E890149C7F72}" dt="2023-12-15T12:27:28.153" v="2212" actId="26606"/>
          <ac:grpSpMkLst>
            <pc:docMk/>
            <pc:sldMk cId="3645810705" sldId="314"/>
            <ac:grpSpMk id="46" creationId="{26176824-7946-6969-3841-DD5C101DF42D}"/>
          </ac:grpSpMkLst>
        </pc:grpChg>
        <pc:grpChg chg="add del">
          <ac:chgData name="PALANIAPPAN Devarajan" userId="0ccb0e75-6f62-4860-b5c8-e1d1cc272866" providerId="ADAL" clId="{6BFA7752-9EC0-471E-AC56-E890149C7F72}" dt="2023-12-11T06:28:13.275" v="1589" actId="26606"/>
          <ac:grpSpMkLst>
            <pc:docMk/>
            <pc:sldMk cId="3645810705" sldId="314"/>
            <ac:grpSpMk id="88" creationId="{9DE3F54D-33BC-4382-A2AB-5E002F0F1166}"/>
          </ac:grpSpMkLst>
        </pc:grpChg>
        <pc:picChg chg="add del">
          <ac:chgData name="PALANIAPPAN Devarajan" userId="0ccb0e75-6f62-4860-b5c8-e1d1cc272866" providerId="ADAL" clId="{6BFA7752-9EC0-471E-AC56-E890149C7F72}" dt="2023-12-11T06:12:25.682" v="1418" actId="26606"/>
          <ac:picMkLst>
            <pc:docMk/>
            <pc:sldMk cId="3645810705" sldId="314"/>
            <ac:picMk id="3" creationId="{D93D9B76-2DA4-37C1-A1D2-FDCA71E4FC46}"/>
          </ac:picMkLst>
        </pc:picChg>
        <pc:picChg chg="add del mod">
          <ac:chgData name="PALANIAPPAN Devarajan" userId="0ccb0e75-6f62-4860-b5c8-e1d1cc272866" providerId="ADAL" clId="{6BFA7752-9EC0-471E-AC56-E890149C7F72}" dt="2023-12-11T06:12:52.910" v="1424" actId="478"/>
          <ac:picMkLst>
            <pc:docMk/>
            <pc:sldMk cId="3645810705" sldId="314"/>
            <ac:picMk id="3" creationId="{E214F24F-156B-4051-D12C-943AE0F25395}"/>
          </ac:picMkLst>
        </pc:picChg>
        <pc:picChg chg="add del mod replId">
          <ac:chgData name="PALANIAPPAN Devarajan" userId="0ccb0e75-6f62-4860-b5c8-e1d1cc272866" providerId="ADAL" clId="{6BFA7752-9EC0-471E-AC56-E890149C7F72}" dt="2023-12-11T06:12:25.744" v="1420" actId="26606"/>
          <ac:picMkLst>
            <pc:docMk/>
            <pc:sldMk cId="3645810705" sldId="314"/>
            <ac:picMk id="5" creationId="{D85F9EF8-FC74-B288-0904-882308644C94}"/>
          </ac:picMkLst>
        </pc:picChg>
        <pc:picChg chg="add del">
          <ac:chgData name="PALANIAPPAN Devarajan" userId="0ccb0e75-6f62-4860-b5c8-e1d1cc272866" providerId="ADAL" clId="{6BFA7752-9EC0-471E-AC56-E890149C7F72}" dt="2023-12-11T06:24:26.234" v="1533" actId="26606"/>
          <ac:picMkLst>
            <pc:docMk/>
            <pc:sldMk cId="3645810705" sldId="314"/>
            <ac:picMk id="6" creationId="{0C327171-6DD3-E7A6-4829-9596E0646CAC}"/>
          </ac:picMkLst>
        </pc:picChg>
        <pc:picChg chg="add del">
          <ac:chgData name="PALANIAPPAN Devarajan" userId="0ccb0e75-6f62-4860-b5c8-e1d1cc272866" providerId="ADAL" clId="{6BFA7752-9EC0-471E-AC56-E890149C7F72}" dt="2023-12-11T06:13:00.653" v="1430" actId="26606"/>
          <ac:picMkLst>
            <pc:docMk/>
            <pc:sldMk cId="3645810705" sldId="314"/>
            <ac:picMk id="6" creationId="{22245312-C244-3668-195C-53D14211EE6F}"/>
          </ac:picMkLst>
        </pc:picChg>
        <pc:picChg chg="add del">
          <ac:chgData name="PALANIAPPAN Devarajan" userId="0ccb0e75-6f62-4860-b5c8-e1d1cc272866" providerId="ADAL" clId="{6BFA7752-9EC0-471E-AC56-E890149C7F72}" dt="2023-12-11T06:13:03.507" v="1433" actId="26606"/>
          <ac:picMkLst>
            <pc:docMk/>
            <pc:sldMk cId="3645810705" sldId="314"/>
            <ac:picMk id="6" creationId="{2BA8BA27-EF85-D9E0-E0FB-5CE1B425EA1E}"/>
          </ac:picMkLst>
        </pc:picChg>
        <pc:picChg chg="add del">
          <ac:chgData name="PALANIAPPAN Devarajan" userId="0ccb0e75-6f62-4860-b5c8-e1d1cc272866" providerId="ADAL" clId="{6BFA7752-9EC0-471E-AC56-E890149C7F72}" dt="2023-12-11T06:13:06.209" v="1436" actId="26606"/>
          <ac:picMkLst>
            <pc:docMk/>
            <pc:sldMk cId="3645810705" sldId="314"/>
            <ac:picMk id="6" creationId="{39518B54-FAEF-3AFB-F990-F4812641DC18}"/>
          </ac:picMkLst>
        </pc:picChg>
        <pc:picChg chg="add del">
          <ac:chgData name="PALANIAPPAN Devarajan" userId="0ccb0e75-6f62-4860-b5c8-e1d1cc272866" providerId="ADAL" clId="{6BFA7752-9EC0-471E-AC56-E890149C7F72}" dt="2023-12-11T06:22:48.624" v="1494" actId="26606"/>
          <ac:picMkLst>
            <pc:docMk/>
            <pc:sldMk cId="3645810705" sldId="314"/>
            <ac:picMk id="6" creationId="{465E5B0E-B836-635D-D3F3-1F2EF1C95679}"/>
          </ac:picMkLst>
        </pc:picChg>
        <pc:picChg chg="add del">
          <ac:chgData name="PALANIAPPAN Devarajan" userId="0ccb0e75-6f62-4860-b5c8-e1d1cc272866" providerId="ADAL" clId="{6BFA7752-9EC0-471E-AC56-E890149C7F72}" dt="2023-12-11T06:22:50.022" v="1497" actId="26606"/>
          <ac:picMkLst>
            <pc:docMk/>
            <pc:sldMk cId="3645810705" sldId="314"/>
            <ac:picMk id="6" creationId="{53E95496-2813-398B-B1B8-CA7BBA977889}"/>
          </ac:picMkLst>
        </pc:picChg>
        <pc:picChg chg="add del">
          <ac:chgData name="PALANIAPPAN Devarajan" userId="0ccb0e75-6f62-4860-b5c8-e1d1cc272866" providerId="ADAL" clId="{6BFA7752-9EC0-471E-AC56-E890149C7F72}" dt="2023-12-11T06:22:59.942" v="1503" actId="26606"/>
          <ac:picMkLst>
            <pc:docMk/>
            <pc:sldMk cId="3645810705" sldId="314"/>
            <ac:picMk id="6" creationId="{850932B2-430C-BFB8-EBC3-B578095B5411}"/>
          </ac:picMkLst>
        </pc:picChg>
        <pc:picChg chg="add del">
          <ac:chgData name="PALANIAPPAN Devarajan" userId="0ccb0e75-6f62-4860-b5c8-e1d1cc272866" providerId="ADAL" clId="{6BFA7752-9EC0-471E-AC56-E890149C7F72}" dt="2023-12-11T06:23:28.941" v="1521" actId="26606"/>
          <ac:picMkLst>
            <pc:docMk/>
            <pc:sldMk cId="3645810705" sldId="314"/>
            <ac:picMk id="6" creationId="{865F1304-5386-E6B7-B5F8-A52DE1980A73}"/>
          </ac:picMkLst>
        </pc:picChg>
        <pc:picChg chg="add del">
          <ac:chgData name="PALANIAPPAN Devarajan" userId="0ccb0e75-6f62-4860-b5c8-e1d1cc272866" providerId="ADAL" clId="{6BFA7752-9EC0-471E-AC56-E890149C7F72}" dt="2023-12-11T06:28:34.252" v="1592" actId="478"/>
          <ac:picMkLst>
            <pc:docMk/>
            <pc:sldMk cId="3645810705" sldId="314"/>
            <ac:picMk id="6" creationId="{87A472BC-0B61-6BBC-52A8-0C538DF87F5C}"/>
          </ac:picMkLst>
        </pc:picChg>
        <pc:picChg chg="add del">
          <ac:chgData name="PALANIAPPAN Devarajan" userId="0ccb0e75-6f62-4860-b5c8-e1d1cc272866" providerId="ADAL" clId="{6BFA7752-9EC0-471E-AC56-E890149C7F72}" dt="2023-12-11T06:23:12.397" v="1506" actId="26606"/>
          <ac:picMkLst>
            <pc:docMk/>
            <pc:sldMk cId="3645810705" sldId="314"/>
            <ac:picMk id="6" creationId="{8B24D2EE-67CA-9CC6-B465-3F517B398629}"/>
          </ac:picMkLst>
        </pc:picChg>
        <pc:picChg chg="add del">
          <ac:chgData name="PALANIAPPAN Devarajan" userId="0ccb0e75-6f62-4860-b5c8-e1d1cc272866" providerId="ADAL" clId="{6BFA7752-9EC0-471E-AC56-E890149C7F72}" dt="2023-12-11T06:28:13.275" v="1589" actId="26606"/>
          <ac:picMkLst>
            <pc:docMk/>
            <pc:sldMk cId="3645810705" sldId="314"/>
            <ac:picMk id="6" creationId="{95E0018B-7F8A-0800-985D-B3ECC7727182}"/>
          </ac:picMkLst>
        </pc:picChg>
        <pc:picChg chg="add del">
          <ac:chgData name="PALANIAPPAN Devarajan" userId="0ccb0e75-6f62-4860-b5c8-e1d1cc272866" providerId="ADAL" clId="{6BFA7752-9EC0-471E-AC56-E890149C7F72}" dt="2023-12-11T06:22:52.206" v="1500" actId="26606"/>
          <ac:picMkLst>
            <pc:docMk/>
            <pc:sldMk cId="3645810705" sldId="314"/>
            <ac:picMk id="6" creationId="{A0A3F5A6-106A-5427-D6B6-3F08A7991041}"/>
          </ac:picMkLst>
        </pc:picChg>
        <pc:picChg chg="add del">
          <ac:chgData name="PALANIAPPAN Devarajan" userId="0ccb0e75-6f62-4860-b5c8-e1d1cc272866" providerId="ADAL" clId="{6BFA7752-9EC0-471E-AC56-E890149C7F72}" dt="2023-12-11T06:23:26.652" v="1515" actId="26606"/>
          <ac:picMkLst>
            <pc:docMk/>
            <pc:sldMk cId="3645810705" sldId="314"/>
            <ac:picMk id="6" creationId="{B6F2C068-7DC0-7CD4-A80E-E041FD439D57}"/>
          </ac:picMkLst>
        </pc:picChg>
        <pc:picChg chg="add del">
          <ac:chgData name="PALANIAPPAN Devarajan" userId="0ccb0e75-6f62-4860-b5c8-e1d1cc272866" providerId="ADAL" clId="{6BFA7752-9EC0-471E-AC56-E890149C7F72}" dt="2023-12-11T06:13:08.984" v="1439" actId="26606"/>
          <ac:picMkLst>
            <pc:docMk/>
            <pc:sldMk cId="3645810705" sldId="314"/>
            <ac:picMk id="6" creationId="{D1B9503C-BC47-BC18-8EC7-334C0A452F0D}"/>
          </ac:picMkLst>
        </pc:picChg>
        <pc:picChg chg="add del">
          <ac:chgData name="PALANIAPPAN Devarajan" userId="0ccb0e75-6f62-4860-b5c8-e1d1cc272866" providerId="ADAL" clId="{6BFA7752-9EC0-471E-AC56-E890149C7F72}" dt="2023-12-11T06:23:37.413" v="1524" actId="26606"/>
          <ac:picMkLst>
            <pc:docMk/>
            <pc:sldMk cId="3645810705" sldId="314"/>
            <ac:picMk id="6" creationId="{E12CBE34-4E9B-C886-5612-F96A95399AC4}"/>
          </ac:picMkLst>
        </pc:picChg>
        <pc:picChg chg="add del">
          <ac:chgData name="PALANIAPPAN Devarajan" userId="0ccb0e75-6f62-4860-b5c8-e1d1cc272866" providerId="ADAL" clId="{6BFA7752-9EC0-471E-AC56-E890149C7F72}" dt="2023-12-11T06:28:01.206" v="1583" actId="26606"/>
          <ac:picMkLst>
            <pc:docMk/>
            <pc:sldMk cId="3645810705" sldId="314"/>
            <ac:picMk id="6" creationId="{E8FCFA60-6421-69F5-6172-7726FE360B6F}"/>
          </ac:picMkLst>
        </pc:picChg>
        <pc:picChg chg="add del">
          <ac:chgData name="PALANIAPPAN Devarajan" userId="0ccb0e75-6f62-4860-b5c8-e1d1cc272866" providerId="ADAL" clId="{6BFA7752-9EC0-471E-AC56-E890149C7F72}" dt="2023-12-11T06:23:23.923" v="1512" actId="26606"/>
          <ac:picMkLst>
            <pc:docMk/>
            <pc:sldMk cId="3645810705" sldId="314"/>
            <ac:picMk id="6" creationId="{EDAD387B-D3A4-3965-A841-C4E31E2F7111}"/>
          </ac:picMkLst>
        </pc:picChg>
        <pc:picChg chg="add del">
          <ac:chgData name="PALANIAPPAN Devarajan" userId="0ccb0e75-6f62-4860-b5c8-e1d1cc272866" providerId="ADAL" clId="{6BFA7752-9EC0-471E-AC56-E890149C7F72}" dt="2023-12-11T06:13:12.400" v="1442" actId="26606"/>
          <ac:picMkLst>
            <pc:docMk/>
            <pc:sldMk cId="3645810705" sldId="314"/>
            <ac:picMk id="6" creationId="{F77202D6-CE6E-B5FA-D7F2-28BBA639C09E}"/>
          </ac:picMkLst>
        </pc:picChg>
        <pc:picChg chg="add del mod replId">
          <ac:chgData name="PALANIAPPAN Devarajan" userId="0ccb0e75-6f62-4860-b5c8-e1d1cc272866" providerId="ADAL" clId="{6BFA7752-9EC0-471E-AC56-E890149C7F72}" dt="2023-12-15T12:27:28.153" v="2212" actId="26606"/>
          <ac:picMkLst>
            <pc:docMk/>
            <pc:sldMk cId="3645810705" sldId="314"/>
            <ac:picMk id="8" creationId="{66D62F71-429B-2E0A-8152-F3319059B075}"/>
          </ac:picMkLst>
        </pc:picChg>
        <pc:picChg chg="add del">
          <ac:chgData name="PALANIAPPAN Devarajan" userId="0ccb0e75-6f62-4860-b5c8-e1d1cc272866" providerId="ADAL" clId="{6BFA7752-9EC0-471E-AC56-E890149C7F72}" dt="2023-12-11T07:04:20.830" v="1804" actId="26606"/>
          <ac:picMkLst>
            <pc:docMk/>
            <pc:sldMk cId="3645810705" sldId="314"/>
            <ac:picMk id="8" creationId="{707B1A2F-A122-521F-2A05-0CA7FAD2C72B}"/>
          </ac:picMkLst>
        </pc:picChg>
        <pc:picChg chg="add del">
          <ac:chgData name="PALANIAPPAN Devarajan" userId="0ccb0e75-6f62-4860-b5c8-e1d1cc272866" providerId="ADAL" clId="{6BFA7752-9EC0-471E-AC56-E890149C7F72}" dt="2023-12-11T07:04:17.250" v="1801" actId="26606"/>
          <ac:picMkLst>
            <pc:docMk/>
            <pc:sldMk cId="3645810705" sldId="314"/>
            <ac:picMk id="8" creationId="{FC27A450-EFA8-8DF1-B3E0-6658069F0F3E}"/>
          </ac:picMkLst>
        </pc:picChg>
        <pc:picChg chg="add del mod replId">
          <ac:chgData name="PALANIAPPAN Devarajan" userId="0ccb0e75-6f62-4860-b5c8-e1d1cc272866" providerId="ADAL" clId="{6BFA7752-9EC0-471E-AC56-E890149C7F72}" dt="2023-12-11T06:12:34.167" v="1422" actId="26606"/>
          <ac:picMkLst>
            <pc:docMk/>
            <pc:sldMk cId="3645810705" sldId="314"/>
            <ac:picMk id="10" creationId="{549C826D-238F-5FC9-6547-1B3C4119A782}"/>
          </ac:picMkLst>
        </pc:picChg>
        <pc:picChg chg="add del mod replId">
          <ac:chgData name="PALANIAPPAN Devarajan" userId="0ccb0e75-6f62-4860-b5c8-e1d1cc272866" providerId="ADAL" clId="{6BFA7752-9EC0-471E-AC56-E890149C7F72}" dt="2023-12-11T06:13:12.454" v="1444" actId="26606"/>
          <ac:picMkLst>
            <pc:docMk/>
            <pc:sldMk cId="3645810705" sldId="314"/>
            <ac:picMk id="27" creationId="{43717663-3689-2683-FD32-0386477C3C04}"/>
          </ac:picMkLst>
        </pc:picChg>
        <pc:picChg chg="add del mod replId">
          <ac:chgData name="PALANIAPPAN Devarajan" userId="0ccb0e75-6f62-4860-b5c8-e1d1cc272866" providerId="ADAL" clId="{6BFA7752-9EC0-471E-AC56-E890149C7F72}" dt="2023-12-11T06:23:37.473" v="1526" actId="26606"/>
          <ac:picMkLst>
            <pc:docMk/>
            <pc:sldMk cId="3645810705" sldId="314"/>
            <ac:picMk id="67" creationId="{49F72449-163D-23BA-23E5-B12A268CCC0A}"/>
          </ac:picMkLst>
        </pc:picChg>
        <pc:picChg chg="add del mod replId">
          <ac:chgData name="PALANIAPPAN Devarajan" userId="0ccb0e75-6f62-4860-b5c8-e1d1cc272866" providerId="ADAL" clId="{6BFA7752-9EC0-471E-AC56-E890149C7F72}" dt="2023-12-11T06:24:26.296" v="1535" actId="26606"/>
          <ac:picMkLst>
            <pc:docMk/>
            <pc:sldMk cId="3645810705" sldId="314"/>
            <ac:picMk id="86" creationId="{5D505DF6-AB0A-132B-D2B0-B267C1B93BF9}"/>
          </ac:picMkLst>
        </pc:picChg>
        <pc:picChg chg="add del mod replId">
          <ac:chgData name="PALANIAPPAN Devarajan" userId="0ccb0e75-6f62-4860-b5c8-e1d1cc272866" providerId="ADAL" clId="{6BFA7752-9EC0-471E-AC56-E890149C7F72}" dt="2023-12-11T06:28:13.327" v="1591" actId="26606"/>
          <ac:picMkLst>
            <pc:docMk/>
            <pc:sldMk cId="3645810705" sldId="314"/>
            <ac:picMk id="98" creationId="{AE07B8E8-C2B9-989D-6E0B-9AD182D6D934}"/>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84946408" sldId="315"/>
        </pc:sldMkLst>
        <pc:grpChg chg="add del">
          <ac:chgData name="PALANIAPPAN Devarajan" userId="0ccb0e75-6f62-4860-b5c8-e1d1cc272866" providerId="ADAL" clId="{6BFA7752-9EC0-471E-AC56-E890149C7F72}" dt="2023-12-21T10:26:26.861" v="3414"/>
          <ac:grpSpMkLst>
            <pc:docMk/>
            <pc:sldMk cId="284946408" sldId="315"/>
            <ac:grpSpMk id="8" creationId="{26176824-7946-6969-3841-DD5C101DF42D}"/>
          </ac:grpSpMkLst>
        </pc:grpChg>
        <pc:picChg chg="add mod">
          <ac:chgData name="PALANIAPPAN Devarajan" userId="0ccb0e75-6f62-4860-b5c8-e1d1cc272866" providerId="ADAL" clId="{6BFA7752-9EC0-471E-AC56-E890149C7F72}" dt="2023-12-15T12:26:17.496" v="2201" actId="26606"/>
          <ac:picMkLst>
            <pc:docMk/>
            <pc:sldMk cId="284946408" sldId="315"/>
            <ac:picMk id="3" creationId="{8DFF04AB-314F-EC2C-2D69-E0B73DD2E8B1}"/>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2354769564" sldId="316"/>
        </pc:sldMkLst>
        <pc:spChg chg="add del">
          <ac:chgData name="PALANIAPPAN Devarajan" userId="0ccb0e75-6f62-4860-b5c8-e1d1cc272866" providerId="ADAL" clId="{6BFA7752-9EC0-471E-AC56-E890149C7F72}" dt="2023-12-11T06:47:52.765" v="1675" actId="26606"/>
          <ac:spMkLst>
            <pc:docMk/>
            <pc:sldMk cId="2354769564" sldId="316"/>
            <ac:spMk id="12" creationId="{F3060C83-F051-4F0E-ABAD-AA0DFC48B218}"/>
          </ac:spMkLst>
        </pc:spChg>
        <pc:spChg chg="add del">
          <ac:chgData name="PALANIAPPAN Devarajan" userId="0ccb0e75-6f62-4860-b5c8-e1d1cc272866" providerId="ADAL" clId="{6BFA7752-9EC0-471E-AC56-E890149C7F72}" dt="2023-12-11T06:47:52.765" v="1675" actId="26606"/>
          <ac:spMkLst>
            <pc:docMk/>
            <pc:sldMk cId="2354769564" sldId="316"/>
            <ac:spMk id="14" creationId="{83C98ABE-055B-441F-B07E-44F97F083C39}"/>
          </ac:spMkLst>
        </pc:spChg>
        <pc:spChg chg="add del">
          <ac:chgData name="PALANIAPPAN Devarajan" userId="0ccb0e75-6f62-4860-b5c8-e1d1cc272866" providerId="ADAL" clId="{6BFA7752-9EC0-471E-AC56-E890149C7F72}" dt="2023-12-11T06:47:52.765" v="1675" actId="26606"/>
          <ac:spMkLst>
            <pc:docMk/>
            <pc:sldMk cId="2354769564" sldId="316"/>
            <ac:spMk id="16" creationId="{29FDB030-9B49-4CED-8CCD-4D99382388AC}"/>
          </ac:spMkLst>
        </pc:spChg>
        <pc:spChg chg="add del">
          <ac:chgData name="PALANIAPPAN Devarajan" userId="0ccb0e75-6f62-4860-b5c8-e1d1cc272866" providerId="ADAL" clId="{6BFA7752-9EC0-471E-AC56-E890149C7F72}" dt="2023-12-11T06:47:52.765" v="1675" actId="26606"/>
          <ac:spMkLst>
            <pc:docMk/>
            <pc:sldMk cId="2354769564" sldId="316"/>
            <ac:spMk id="18" creationId="{3783CA14-24A1-485C-8B30-D6A5D87987AD}"/>
          </ac:spMkLst>
        </pc:spChg>
        <pc:spChg chg="add del">
          <ac:chgData name="PALANIAPPAN Devarajan" userId="0ccb0e75-6f62-4860-b5c8-e1d1cc272866" providerId="ADAL" clId="{6BFA7752-9EC0-471E-AC56-E890149C7F72}" dt="2023-12-11T06:48:47.626" v="1693" actId="26606"/>
          <ac:spMkLst>
            <pc:docMk/>
            <pc:sldMk cId="2354769564" sldId="316"/>
            <ac:spMk id="19" creationId="{E2BA2BD9-7B54-4190-8F06-3EF3658A0020}"/>
          </ac:spMkLst>
        </pc:spChg>
        <pc:spChg chg="add del">
          <ac:chgData name="PALANIAPPAN Devarajan" userId="0ccb0e75-6f62-4860-b5c8-e1d1cc272866" providerId="ADAL" clId="{6BFA7752-9EC0-471E-AC56-E890149C7F72}" dt="2023-12-11T06:47:52.765" v="1675" actId="26606"/>
          <ac:spMkLst>
            <pc:docMk/>
            <pc:sldMk cId="2354769564" sldId="316"/>
            <ac:spMk id="20" creationId="{9A97C86A-04D6-40F7-AE84-31AB43E6A846}"/>
          </ac:spMkLst>
        </pc:spChg>
        <pc:spChg chg="add del">
          <ac:chgData name="PALANIAPPAN Devarajan" userId="0ccb0e75-6f62-4860-b5c8-e1d1cc272866" providerId="ADAL" clId="{6BFA7752-9EC0-471E-AC56-E890149C7F72}" dt="2023-12-11T06:48:20.275" v="1687" actId="26606"/>
          <ac:spMkLst>
            <pc:docMk/>
            <pc:sldMk cId="2354769564" sldId="316"/>
            <ac:spMk id="21" creationId="{4613B4A9-1C7C-4729-A016-AB42D3979460}"/>
          </ac:spMkLst>
        </pc:spChg>
        <pc:spChg chg="add del">
          <ac:chgData name="PALANIAPPAN Devarajan" userId="0ccb0e75-6f62-4860-b5c8-e1d1cc272866" providerId="ADAL" clId="{6BFA7752-9EC0-471E-AC56-E890149C7F72}" dt="2023-12-11T06:47:52.765" v="1675" actId="26606"/>
          <ac:spMkLst>
            <pc:docMk/>
            <pc:sldMk cId="2354769564" sldId="316"/>
            <ac:spMk id="22" creationId="{FF9F2414-84E8-453E-B1F3-389FDE8192D9}"/>
          </ac:spMkLst>
        </pc:spChg>
        <pc:spChg chg="add del">
          <ac:chgData name="PALANIAPPAN Devarajan" userId="0ccb0e75-6f62-4860-b5c8-e1d1cc272866" providerId="ADAL" clId="{6BFA7752-9EC0-471E-AC56-E890149C7F72}" dt="2023-12-11T06:47:52.765" v="1675" actId="26606"/>
          <ac:spMkLst>
            <pc:docMk/>
            <pc:sldMk cId="2354769564" sldId="316"/>
            <ac:spMk id="24" creationId="{3ECA69A1-7536-43AC-85EF-C7106179F5ED}"/>
          </ac:spMkLst>
        </pc:spChg>
        <pc:spChg chg="add del">
          <ac:chgData name="PALANIAPPAN Devarajan" userId="0ccb0e75-6f62-4860-b5c8-e1d1cc272866" providerId="ADAL" clId="{6BFA7752-9EC0-471E-AC56-E890149C7F72}" dt="2023-12-11T06:48:00.047" v="1678" actId="26606"/>
          <ac:spMkLst>
            <pc:docMk/>
            <pc:sldMk cId="2354769564" sldId="316"/>
            <ac:spMk id="26" creationId="{42A4FC2C-047E-45A5-965D-8E1E3BF09BC6}"/>
          </ac:spMkLst>
        </pc:spChg>
        <pc:spChg chg="add del">
          <ac:chgData name="PALANIAPPAN Devarajan" userId="0ccb0e75-6f62-4860-b5c8-e1d1cc272866" providerId="ADAL" clId="{6BFA7752-9EC0-471E-AC56-E890149C7F72}" dt="2023-12-11T06:48:06.017" v="1681" actId="26606"/>
          <ac:spMkLst>
            <pc:docMk/>
            <pc:sldMk cId="2354769564" sldId="316"/>
            <ac:spMk id="28"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0" creationId="{8B089790-F4B6-46A7-BB28-7B74A9A9EFDC}"/>
          </ac:spMkLst>
        </pc:spChg>
        <pc:spChg chg="add del">
          <ac:chgData name="PALANIAPPAN Devarajan" userId="0ccb0e75-6f62-4860-b5c8-e1d1cc272866" providerId="ADAL" clId="{6BFA7752-9EC0-471E-AC56-E890149C7F72}" dt="2023-12-11T06:49:11.024" v="1711" actId="26606"/>
          <ac:spMkLst>
            <pc:docMk/>
            <pc:sldMk cId="2354769564" sldId="316"/>
            <ac:spMk id="41" creationId="{9A191B90-62D1-4718-B891-6A3FC82DD6A2}"/>
          </ac:spMkLst>
        </pc:spChg>
        <pc:spChg chg="add del">
          <ac:chgData name="PALANIAPPAN Devarajan" userId="0ccb0e75-6f62-4860-b5c8-e1d1cc272866" providerId="ADAL" clId="{6BFA7752-9EC0-471E-AC56-E890149C7F72}" dt="2023-12-11T06:49:15.173" v="1714" actId="26606"/>
          <ac:spMkLst>
            <pc:docMk/>
            <pc:sldMk cId="2354769564" sldId="316"/>
            <ac:spMk id="51" creationId="{5D9FC6AC-4A12-4825-8ABE-0732B8EF4D16}"/>
          </ac:spMkLst>
        </pc:spChg>
        <pc:spChg chg="add del">
          <ac:chgData name="PALANIAPPAN Devarajan" userId="0ccb0e75-6f62-4860-b5c8-e1d1cc272866" providerId="ADAL" clId="{6BFA7752-9EC0-471E-AC56-E890149C7F72}" dt="2023-12-11T07:04:28.592" v="1806" actId="26606"/>
          <ac:spMkLst>
            <pc:docMk/>
            <pc:sldMk cId="2354769564" sldId="316"/>
            <ac:spMk id="53" creationId="{11B2B030-4738-4359-9E46-144B7C8BFF8B}"/>
          </ac:spMkLst>
        </pc:spChg>
        <pc:spChg chg="add del">
          <ac:chgData name="PALANIAPPAN Devarajan" userId="0ccb0e75-6f62-4860-b5c8-e1d1cc272866" providerId="ADAL" clId="{6BFA7752-9EC0-471E-AC56-E890149C7F72}" dt="2023-12-11T07:04:28.592" v="1806" actId="26606"/>
          <ac:spMkLst>
            <pc:docMk/>
            <pc:sldMk cId="2354769564" sldId="316"/>
            <ac:spMk id="54" creationId="{E722B2DD-E14D-4972-9D98-5D6E61B1B2D2}"/>
          </ac:spMkLst>
        </pc:spChg>
        <pc:spChg chg="add del">
          <ac:chgData name="PALANIAPPAN Devarajan" userId="0ccb0e75-6f62-4860-b5c8-e1d1cc272866" providerId="ADAL" clId="{6BFA7752-9EC0-471E-AC56-E890149C7F72}" dt="2023-12-15T12:26:55.437" v="2207" actId="26606"/>
          <ac:spMkLst>
            <pc:docMk/>
            <pc:sldMk cId="2354769564" sldId="316"/>
            <ac:spMk id="59" creationId="{16B067B1-F4E5-4FDF-813D-C9E872E80075}"/>
          </ac:spMkLst>
        </pc:spChg>
        <pc:grpChg chg="add del">
          <ac:chgData name="PALANIAPPAN Devarajan" userId="0ccb0e75-6f62-4860-b5c8-e1d1cc272866" providerId="ADAL" clId="{6BFA7752-9EC0-471E-AC56-E890149C7F72}" dt="2023-12-11T06:48:17.976" v="1684" actId="26606"/>
          <ac:grpSpMkLst>
            <pc:docMk/>
            <pc:sldMk cId="2354769564" sldId="316"/>
            <ac:grpSpMk id="9" creationId="{723C66ED-DBBF-12CA-7F5E-813E0E7D036A}"/>
          </ac:grpSpMkLst>
        </pc:grpChg>
        <pc:grpChg chg="add del">
          <ac:chgData name="PALANIAPPAN Devarajan" userId="0ccb0e75-6f62-4860-b5c8-e1d1cc272866" providerId="ADAL" clId="{6BFA7752-9EC0-471E-AC56-E890149C7F72}" dt="2023-12-11T06:48:43.894" v="1690" actId="26606"/>
          <ac:grpSpMkLst>
            <pc:docMk/>
            <pc:sldMk cId="2354769564" sldId="316"/>
            <ac:grpSpMk id="10" creationId="{26176824-7946-6969-3841-DD5C101DF42D}"/>
          </ac:grpSpMkLst>
        </pc:grpChg>
        <pc:grpChg chg="add del">
          <ac:chgData name="PALANIAPPAN Devarajan" userId="0ccb0e75-6f62-4860-b5c8-e1d1cc272866" providerId="ADAL" clId="{6BFA7752-9EC0-471E-AC56-E890149C7F72}" dt="2023-12-11T06:48:58.929" v="1699" actId="26606"/>
          <ac:grpSpMkLst>
            <pc:docMk/>
            <pc:sldMk cId="2354769564" sldId="316"/>
            <ac:grpSpMk id="11" creationId="{D4D7444E-8572-6DFD-CB75-0984238C716D}"/>
          </ac:grpSpMkLst>
        </pc:grpChg>
        <pc:grpChg chg="add del">
          <ac:chgData name="PALANIAPPAN Devarajan" userId="0ccb0e75-6f62-4860-b5c8-e1d1cc272866" providerId="ADAL" clId="{6BFA7752-9EC0-471E-AC56-E890149C7F72}" dt="2023-12-11T06:48:59.899" v="1702" actId="26606"/>
          <ac:grpSpMkLst>
            <pc:docMk/>
            <pc:sldMk cId="2354769564" sldId="316"/>
            <ac:grpSpMk id="17" creationId="{26176824-7946-6969-3841-DD5C101DF42D}"/>
          </ac:grpSpMkLst>
        </pc:grpChg>
        <pc:grpChg chg="add del">
          <ac:chgData name="PALANIAPPAN Devarajan" userId="0ccb0e75-6f62-4860-b5c8-e1d1cc272866" providerId="ADAL" clId="{6BFA7752-9EC0-471E-AC56-E890149C7F72}" dt="2023-12-11T06:48:06.017" v="1681" actId="26606"/>
          <ac:grpSpMkLst>
            <pc:docMk/>
            <pc:sldMk cId="2354769564" sldId="316"/>
            <ac:grpSpMk id="29" creationId="{9DE3F54D-33BC-4382-A2AB-5E002F0F1166}"/>
          </ac:grpSpMkLst>
        </pc:grpChg>
        <pc:grpChg chg="add del">
          <ac:chgData name="PALANIAPPAN Devarajan" userId="0ccb0e75-6f62-4860-b5c8-e1d1cc272866" providerId="ADAL" clId="{6BFA7752-9EC0-471E-AC56-E890149C7F72}" dt="2023-12-11T06:49:01.863" v="1705" actId="26606"/>
          <ac:grpSpMkLst>
            <pc:docMk/>
            <pc:sldMk cId="2354769564" sldId="316"/>
            <ac:grpSpMk id="32" creationId="{D4D7444E-8572-6DFD-CB75-0984238C716D}"/>
          </ac:grpSpMkLst>
        </pc:grpChg>
        <pc:grpChg chg="add del">
          <ac:chgData name="PALANIAPPAN Devarajan" userId="0ccb0e75-6f62-4860-b5c8-e1d1cc272866" providerId="ADAL" clId="{6BFA7752-9EC0-471E-AC56-E890149C7F72}" dt="2023-12-11T06:49:06.913" v="1708" actId="26606"/>
          <ac:grpSpMkLst>
            <pc:docMk/>
            <pc:sldMk cId="2354769564" sldId="316"/>
            <ac:grpSpMk id="35" creationId="{26176824-7946-6969-3841-DD5C101DF42D}"/>
          </ac:grpSpMkLst>
        </pc:grpChg>
        <pc:grpChg chg="add del">
          <ac:chgData name="PALANIAPPAN Devarajan" userId="0ccb0e75-6f62-4860-b5c8-e1d1cc272866" providerId="ADAL" clId="{6BFA7752-9EC0-471E-AC56-E890149C7F72}" dt="2023-12-11T06:49:11.024" v="1711" actId="26606"/>
          <ac:grpSpMkLst>
            <pc:docMk/>
            <pc:sldMk cId="2354769564" sldId="316"/>
            <ac:grpSpMk id="42" creationId="{63A1050F-42B7-42F4-9436-314DB03DE463}"/>
          </ac:grpSpMkLst>
        </pc:grpChg>
        <pc:grpChg chg="add del">
          <ac:chgData name="PALANIAPPAN Devarajan" userId="0ccb0e75-6f62-4860-b5c8-e1d1cc272866" providerId="ADAL" clId="{6BFA7752-9EC0-471E-AC56-E890149C7F72}" dt="2023-12-11T06:49:11.024" v="1711" actId="26606"/>
          <ac:grpSpMkLst>
            <pc:docMk/>
            <pc:sldMk cId="2354769564" sldId="316"/>
            <ac:grpSpMk id="47" creationId="{CB04806E-DE07-4370-8B2D-439E32B3A25B}"/>
          </ac:grpSpMkLst>
        </pc:grpChg>
        <pc:grpChg chg="add del">
          <ac:chgData name="PALANIAPPAN Devarajan" userId="0ccb0e75-6f62-4860-b5c8-e1d1cc272866" providerId="ADAL" clId="{6BFA7752-9EC0-471E-AC56-E890149C7F72}" dt="2023-12-21T10:26:26.861" v="3414"/>
          <ac:grpSpMkLst>
            <pc:docMk/>
            <pc:sldMk cId="2354769564" sldId="316"/>
            <ac:grpSpMk id="64" creationId="{26176824-7946-6969-3841-DD5C101DF42D}"/>
          </ac:grpSpMkLst>
        </pc:grpChg>
        <pc:picChg chg="add del mod">
          <ac:chgData name="PALANIAPPAN Devarajan" userId="0ccb0e75-6f62-4860-b5c8-e1d1cc272866" providerId="ADAL" clId="{6BFA7752-9EC0-471E-AC56-E890149C7F72}" dt="2023-12-11T06:47:00.593" v="1669" actId="478"/>
          <ac:picMkLst>
            <pc:docMk/>
            <pc:sldMk cId="2354769564" sldId="316"/>
            <ac:picMk id="3" creationId="{EE19F93C-92FE-875D-041B-1A002BDF6439}"/>
          </ac:picMkLst>
        </pc:picChg>
        <pc:picChg chg="add del mod">
          <ac:chgData name="PALANIAPPAN Devarajan" userId="0ccb0e75-6f62-4860-b5c8-e1d1cc272866" providerId="ADAL" clId="{6BFA7752-9EC0-471E-AC56-E890149C7F72}" dt="2023-12-11T06:46:58.145" v="1668" actId="478"/>
          <ac:picMkLst>
            <pc:docMk/>
            <pc:sldMk cId="2354769564" sldId="316"/>
            <ac:picMk id="5" creationId="{CA820F76-AA40-4A8C-7D5A-AB5E49643CBD}"/>
          </ac:picMkLst>
        </pc:picChg>
        <pc:picChg chg="add del">
          <ac:chgData name="PALANIAPPAN Devarajan" userId="0ccb0e75-6f62-4860-b5c8-e1d1cc272866" providerId="ADAL" clId="{6BFA7752-9EC0-471E-AC56-E890149C7F72}" dt="2023-12-11T06:49:01.863" v="1705" actId="26606"/>
          <ac:picMkLst>
            <pc:docMk/>
            <pc:sldMk cId="2354769564" sldId="316"/>
            <ac:picMk id="7" creationId="{06307B20-52EB-38F4-3050-783F498979C1}"/>
          </ac:picMkLst>
        </pc:picChg>
        <pc:picChg chg="add del">
          <ac:chgData name="PALANIAPPAN Devarajan" userId="0ccb0e75-6f62-4860-b5c8-e1d1cc272866" providerId="ADAL" clId="{6BFA7752-9EC0-471E-AC56-E890149C7F72}" dt="2023-12-11T06:47:52.765" v="1675" actId="26606"/>
          <ac:picMkLst>
            <pc:docMk/>
            <pc:sldMk cId="2354769564" sldId="316"/>
            <ac:picMk id="7" creationId="{0DCC757F-19C5-8BD6-4268-12C1410D5382}"/>
          </ac:picMkLst>
        </pc:picChg>
        <pc:picChg chg="add del">
          <ac:chgData name="PALANIAPPAN Devarajan" userId="0ccb0e75-6f62-4860-b5c8-e1d1cc272866" providerId="ADAL" clId="{6BFA7752-9EC0-471E-AC56-E890149C7F72}" dt="2023-12-11T06:48:17.976" v="1684" actId="26606"/>
          <ac:picMkLst>
            <pc:docMk/>
            <pc:sldMk cId="2354769564" sldId="316"/>
            <ac:picMk id="7" creationId="{461F2980-BFB2-A383-B1D4-9554B381F2C4}"/>
          </ac:picMkLst>
        </pc:picChg>
        <pc:picChg chg="add del">
          <ac:chgData name="PALANIAPPAN Devarajan" userId="0ccb0e75-6f62-4860-b5c8-e1d1cc272866" providerId="ADAL" clId="{6BFA7752-9EC0-471E-AC56-E890149C7F72}" dt="2023-12-11T06:48:47.626" v="1693" actId="26606"/>
          <ac:picMkLst>
            <pc:docMk/>
            <pc:sldMk cId="2354769564" sldId="316"/>
            <ac:picMk id="7" creationId="{4A92146B-43A8-7BC2-C605-9DEC4013EB4B}"/>
          </ac:picMkLst>
        </pc:picChg>
        <pc:picChg chg="add del">
          <ac:chgData name="PALANIAPPAN Devarajan" userId="0ccb0e75-6f62-4860-b5c8-e1d1cc272866" providerId="ADAL" clId="{6BFA7752-9EC0-471E-AC56-E890149C7F72}" dt="2023-12-11T06:49:11.024" v="1711" actId="26606"/>
          <ac:picMkLst>
            <pc:docMk/>
            <pc:sldMk cId="2354769564" sldId="316"/>
            <ac:picMk id="7" creationId="{4E2E419B-A840-34B5-552B-57763CA14595}"/>
          </ac:picMkLst>
        </pc:picChg>
        <pc:picChg chg="add del">
          <ac:chgData name="PALANIAPPAN Devarajan" userId="0ccb0e75-6f62-4860-b5c8-e1d1cc272866" providerId="ADAL" clId="{6BFA7752-9EC0-471E-AC56-E890149C7F72}" dt="2023-12-11T06:48:20.275" v="1687" actId="26606"/>
          <ac:picMkLst>
            <pc:docMk/>
            <pc:sldMk cId="2354769564" sldId="316"/>
            <ac:picMk id="7" creationId="{5C33981A-C0E9-2DFA-4263-88DA01345BF5}"/>
          </ac:picMkLst>
        </pc:picChg>
        <pc:picChg chg="add del">
          <ac:chgData name="PALANIAPPAN Devarajan" userId="0ccb0e75-6f62-4860-b5c8-e1d1cc272866" providerId="ADAL" clId="{6BFA7752-9EC0-471E-AC56-E890149C7F72}" dt="2023-12-11T06:48:00.047" v="1678" actId="26606"/>
          <ac:picMkLst>
            <pc:docMk/>
            <pc:sldMk cId="2354769564" sldId="316"/>
            <ac:picMk id="7" creationId="{5EB8B88D-060C-BDD8-C160-242D1AC175DF}"/>
          </ac:picMkLst>
        </pc:picChg>
        <pc:picChg chg="add mod">
          <ac:chgData name="PALANIAPPAN Devarajan" userId="0ccb0e75-6f62-4860-b5c8-e1d1cc272866" providerId="ADAL" clId="{6BFA7752-9EC0-471E-AC56-E890149C7F72}" dt="2023-12-15T12:26:55.437" v="2207" actId="26606"/>
          <ac:picMkLst>
            <pc:docMk/>
            <pc:sldMk cId="2354769564" sldId="316"/>
            <ac:picMk id="7" creationId="{8C162CBE-9606-C8EA-6B2D-B1EB87E616E0}"/>
          </ac:picMkLst>
        </pc:picChg>
        <pc:picChg chg="add del">
          <ac:chgData name="PALANIAPPAN Devarajan" userId="0ccb0e75-6f62-4860-b5c8-e1d1cc272866" providerId="ADAL" clId="{6BFA7752-9EC0-471E-AC56-E890149C7F72}" dt="2023-12-11T06:49:15.173" v="1714" actId="26606"/>
          <ac:picMkLst>
            <pc:docMk/>
            <pc:sldMk cId="2354769564" sldId="316"/>
            <ac:picMk id="7" creationId="{92C590FC-977E-E0DA-84C2-82CBB68047DB}"/>
          </ac:picMkLst>
        </pc:picChg>
        <pc:picChg chg="add del">
          <ac:chgData name="PALANIAPPAN Devarajan" userId="0ccb0e75-6f62-4860-b5c8-e1d1cc272866" providerId="ADAL" clId="{6BFA7752-9EC0-471E-AC56-E890149C7F72}" dt="2023-12-11T06:49:06.913" v="1708" actId="26606"/>
          <ac:picMkLst>
            <pc:docMk/>
            <pc:sldMk cId="2354769564" sldId="316"/>
            <ac:picMk id="7" creationId="{C6735399-2D74-DB1C-D78D-4090448C5CB5}"/>
          </ac:picMkLst>
        </pc:picChg>
        <pc:picChg chg="add del">
          <ac:chgData name="PALANIAPPAN Devarajan" userId="0ccb0e75-6f62-4860-b5c8-e1d1cc272866" providerId="ADAL" clId="{6BFA7752-9EC0-471E-AC56-E890149C7F72}" dt="2023-12-11T06:48:06.017" v="1681" actId="26606"/>
          <ac:picMkLst>
            <pc:docMk/>
            <pc:sldMk cId="2354769564" sldId="316"/>
            <ac:picMk id="7" creationId="{F2BF75B2-C67D-CA6E-EF0A-5D48ACE1C707}"/>
          </ac:picMkLst>
        </pc:picChg>
        <pc:picChg chg="add del">
          <ac:chgData name="PALANIAPPAN Devarajan" userId="0ccb0e75-6f62-4860-b5c8-e1d1cc272866" providerId="ADAL" clId="{6BFA7752-9EC0-471E-AC56-E890149C7F72}" dt="2023-12-11T06:48:50.235" v="1696" actId="26606"/>
          <ac:picMkLst>
            <pc:docMk/>
            <pc:sldMk cId="2354769564" sldId="316"/>
            <ac:picMk id="7" creationId="{F46EF5FB-B71C-2E62-4783-3216E4F060A3}"/>
          </ac:picMkLst>
        </pc:picChg>
        <pc:picChg chg="add del mod replId">
          <ac:chgData name="PALANIAPPAN Devarajan" userId="0ccb0e75-6f62-4860-b5c8-e1d1cc272866" providerId="ADAL" clId="{6BFA7752-9EC0-471E-AC56-E890149C7F72}" dt="2023-12-11T06:49:15.202" v="1716" actId="26606"/>
          <ac:picMkLst>
            <pc:docMk/>
            <pc:sldMk cId="2354769564" sldId="316"/>
            <ac:picMk id="55" creationId="{8E9DF04F-2E05-9A84-BF57-9895878489F2}"/>
          </ac:picMkLst>
        </pc:picChg>
        <pc:picChg chg="add del mod replId">
          <ac:chgData name="PALANIAPPAN Devarajan" userId="0ccb0e75-6f62-4860-b5c8-e1d1cc272866" providerId="ADAL" clId="{6BFA7752-9EC0-471E-AC56-E890149C7F72}" dt="2023-12-11T07:04:28.592" v="1806" actId="26606"/>
          <ac:picMkLst>
            <pc:docMk/>
            <pc:sldMk cId="2354769564" sldId="316"/>
            <ac:picMk id="56" creationId="{32C89CD3-8907-715D-F742-80A271AB4C07}"/>
          </ac:picMkLst>
        </pc:picChg>
      </pc:sldChg>
      <pc:sldChg chg="addSp delSp modSp new mod ord modTransition setBg delDesignElem">
        <pc:chgData name="PALANIAPPAN Devarajan" userId="0ccb0e75-6f62-4860-b5c8-e1d1cc272866" providerId="ADAL" clId="{6BFA7752-9EC0-471E-AC56-E890149C7F72}" dt="2023-12-21T10:26:26.861" v="3414"/>
        <pc:sldMkLst>
          <pc:docMk/>
          <pc:sldMk cId="1212650819" sldId="317"/>
        </pc:sldMkLst>
        <pc:spChg chg="add del">
          <ac:chgData name="PALANIAPPAN Devarajan" userId="0ccb0e75-6f62-4860-b5c8-e1d1cc272866" providerId="ADAL" clId="{6BFA7752-9EC0-471E-AC56-E890149C7F72}" dt="2023-12-11T06:54:24.573" v="1744" actId="26606"/>
          <ac:spMkLst>
            <pc:docMk/>
            <pc:sldMk cId="1212650819" sldId="317"/>
            <ac:spMk id="8" creationId="{16B067B1-F4E5-4FDF-813D-C9E872E80075}"/>
          </ac:spMkLst>
        </pc:spChg>
        <pc:spChg chg="add del">
          <ac:chgData name="PALANIAPPAN Devarajan" userId="0ccb0e75-6f62-4860-b5c8-e1d1cc272866" providerId="ADAL" clId="{6BFA7752-9EC0-471E-AC56-E890149C7F72}" dt="2023-12-11T07:10:18.974" v="1961" actId="26606"/>
          <ac:spMkLst>
            <pc:docMk/>
            <pc:sldMk cId="1212650819" sldId="317"/>
            <ac:spMk id="10" creationId="{E2384209-CB15-4CDF-9D31-C44FD9A3F20D}"/>
          </ac:spMkLst>
        </pc:spChg>
        <pc:spChg chg="add del">
          <ac:chgData name="PALANIAPPAN Devarajan" userId="0ccb0e75-6f62-4860-b5c8-e1d1cc272866" providerId="ADAL" clId="{6BFA7752-9EC0-471E-AC56-E890149C7F72}" dt="2023-12-11T07:10:18.974" v="1961" actId="26606"/>
          <ac:spMkLst>
            <pc:docMk/>
            <pc:sldMk cId="1212650819" sldId="317"/>
            <ac:spMk id="11" creationId="{AB8C311F-7253-4AED-9701-7FC0708C41C7}"/>
          </ac:spMkLst>
        </pc:spChg>
        <pc:spChg chg="add del">
          <ac:chgData name="PALANIAPPAN Devarajan" userId="0ccb0e75-6f62-4860-b5c8-e1d1cc272866" providerId="ADAL" clId="{6BFA7752-9EC0-471E-AC56-E890149C7F72}" dt="2023-12-11T07:10:18.974" v="1961" actId="26606"/>
          <ac:spMkLst>
            <pc:docMk/>
            <pc:sldMk cId="1212650819" sldId="317"/>
            <ac:spMk id="12" creationId="{2633B3B5-CC90-43F0-8714-D31D1F3F0209}"/>
          </ac:spMkLst>
        </pc:spChg>
        <pc:spChg chg="add del">
          <ac:chgData name="PALANIAPPAN Devarajan" userId="0ccb0e75-6f62-4860-b5c8-e1d1cc272866" providerId="ADAL" clId="{6BFA7752-9EC0-471E-AC56-E890149C7F72}" dt="2023-12-11T07:10:18.974" v="1961" actId="26606"/>
          <ac:spMkLst>
            <pc:docMk/>
            <pc:sldMk cId="1212650819" sldId="317"/>
            <ac:spMk id="14" creationId="{A8D57A06-A426-446D-B02C-A2DC6B62E45E}"/>
          </ac:spMkLst>
        </pc:spChg>
        <pc:spChg chg="add del">
          <ac:chgData name="PALANIAPPAN Devarajan" userId="0ccb0e75-6f62-4860-b5c8-e1d1cc272866" providerId="ADAL" clId="{6BFA7752-9EC0-471E-AC56-E890149C7F72}" dt="2023-12-11T07:09:35.779" v="1950" actId="26606"/>
          <ac:spMkLst>
            <pc:docMk/>
            <pc:sldMk cId="1212650819" sldId="317"/>
            <ac:spMk id="19" creationId="{0B761509-3B9A-49A6-A84B-C3D86811697D}"/>
          </ac:spMkLst>
        </pc:spChg>
        <pc:spChg chg="add del">
          <ac:chgData name="PALANIAPPAN Devarajan" userId="0ccb0e75-6f62-4860-b5c8-e1d1cc272866" providerId="ADAL" clId="{6BFA7752-9EC0-471E-AC56-E890149C7F72}" dt="2023-12-11T07:09:35.779" v="1950" actId="26606"/>
          <ac:spMkLst>
            <pc:docMk/>
            <pc:sldMk cId="1212650819" sldId="317"/>
            <ac:spMk id="21" creationId="{91DE43FD-EB47-414A-B0AB-169B0FFFA527}"/>
          </ac:spMkLst>
        </pc:spChg>
        <pc:spChg chg="add del">
          <ac:chgData name="PALANIAPPAN Devarajan" userId="0ccb0e75-6f62-4860-b5c8-e1d1cc272866" providerId="ADAL" clId="{6BFA7752-9EC0-471E-AC56-E890149C7F72}" dt="2023-12-11T07:10:18.928" v="1959" actId="26606"/>
          <ac:spMkLst>
            <pc:docMk/>
            <pc:sldMk cId="1212650819" sldId="317"/>
            <ac:spMk id="25" creationId="{A8D57A06-A426-446D-B02C-A2DC6B62E45E}"/>
          </ac:spMkLst>
        </pc:spChg>
        <pc:spChg chg="add del">
          <ac:chgData name="PALANIAPPAN Devarajan" userId="0ccb0e75-6f62-4860-b5c8-e1d1cc272866" providerId="ADAL" clId="{6BFA7752-9EC0-471E-AC56-E890149C7F72}" dt="2023-12-11T07:09:43.707" v="1953" actId="26606"/>
          <ac:spMkLst>
            <pc:docMk/>
            <pc:sldMk cId="1212650819" sldId="317"/>
            <ac:spMk id="27" creationId="{32BC26D8-82FB-445E-AA49-62A77D7C1EE0}"/>
          </ac:spMkLst>
        </pc:spChg>
        <pc:spChg chg="add del">
          <ac:chgData name="PALANIAPPAN Devarajan" userId="0ccb0e75-6f62-4860-b5c8-e1d1cc272866" providerId="ADAL" clId="{6BFA7752-9EC0-471E-AC56-E890149C7F72}" dt="2023-12-11T07:09:43.707" v="1953" actId="26606"/>
          <ac:spMkLst>
            <pc:docMk/>
            <pc:sldMk cId="1212650819" sldId="317"/>
            <ac:spMk id="28" creationId="{CB44330D-EA18-4254-AA95-EB49948539B8}"/>
          </ac:spMkLst>
        </pc:spChg>
        <pc:spChg chg="add del">
          <ac:chgData name="PALANIAPPAN Devarajan" userId="0ccb0e75-6f62-4860-b5c8-e1d1cc272866" providerId="ADAL" clId="{6BFA7752-9EC0-471E-AC56-E890149C7F72}" dt="2023-12-11T07:10:15.134" v="1956" actId="26606"/>
          <ac:spMkLst>
            <pc:docMk/>
            <pc:sldMk cId="1212650819" sldId="317"/>
            <ac:spMk id="30" creationId="{E2BA2BD9-7B54-4190-8F06-3EF3658A0020}"/>
          </ac:spMkLst>
        </pc:spChg>
        <pc:spChg chg="add del">
          <ac:chgData name="PALANIAPPAN Devarajan" userId="0ccb0e75-6f62-4860-b5c8-e1d1cc272866" providerId="ADAL" clId="{6BFA7752-9EC0-471E-AC56-E890149C7F72}" dt="2023-12-11T07:10:18.928" v="1959" actId="26606"/>
          <ac:spMkLst>
            <pc:docMk/>
            <pc:sldMk cId="1212650819" sldId="317"/>
            <ac:spMk id="32" creationId="{AB8C311F-7253-4AED-9701-7FC0708C41C7}"/>
          </ac:spMkLst>
        </pc:spChg>
        <pc:spChg chg="add del">
          <ac:chgData name="PALANIAPPAN Devarajan" userId="0ccb0e75-6f62-4860-b5c8-e1d1cc272866" providerId="ADAL" clId="{6BFA7752-9EC0-471E-AC56-E890149C7F72}" dt="2023-12-11T07:10:18.928" v="1959" actId="26606"/>
          <ac:spMkLst>
            <pc:docMk/>
            <pc:sldMk cId="1212650819" sldId="317"/>
            <ac:spMk id="33" creationId="{E2384209-CB15-4CDF-9D31-C44FD9A3F20D}"/>
          </ac:spMkLst>
        </pc:spChg>
        <pc:spChg chg="add del">
          <ac:chgData name="PALANIAPPAN Devarajan" userId="0ccb0e75-6f62-4860-b5c8-e1d1cc272866" providerId="ADAL" clId="{6BFA7752-9EC0-471E-AC56-E890149C7F72}" dt="2023-12-11T07:10:18.928" v="1959" actId="26606"/>
          <ac:spMkLst>
            <pc:docMk/>
            <pc:sldMk cId="1212650819" sldId="317"/>
            <ac:spMk id="34" creationId="{2633B3B5-CC90-43F0-8714-D31D1F3F0209}"/>
          </ac:spMkLst>
        </pc:spChg>
        <pc:spChg chg="mod">
          <ac:chgData name="PALANIAPPAN Devarajan" userId="0ccb0e75-6f62-4860-b5c8-e1d1cc272866" providerId="ADAL" clId="{6BFA7752-9EC0-471E-AC56-E890149C7F72}" dt="2023-12-11T07:12:05.698" v="1978" actId="255"/>
          <ac:spMkLst>
            <pc:docMk/>
            <pc:sldMk cId="1212650819" sldId="317"/>
            <ac:spMk id="48" creationId="{1B42538B-E30F-4967-A6C1-8EBA775F4D60}"/>
          </ac:spMkLst>
        </pc:spChg>
        <pc:spChg chg="mod">
          <ac:chgData name="PALANIAPPAN Devarajan" userId="0ccb0e75-6f62-4860-b5c8-e1d1cc272866" providerId="ADAL" clId="{6BFA7752-9EC0-471E-AC56-E890149C7F72}" dt="2023-12-11T07:12:05.698" v="1978" actId="255"/>
          <ac:spMkLst>
            <pc:docMk/>
            <pc:sldMk cId="1212650819" sldId="317"/>
            <ac:spMk id="49" creationId="{9A6BD9AC-4DE7-4B20-8547-4E3B375C21F7}"/>
          </ac:spMkLst>
        </pc:spChg>
        <pc:spChg chg="add del">
          <ac:chgData name="PALANIAPPAN Devarajan" userId="0ccb0e75-6f62-4860-b5c8-e1d1cc272866" providerId="ADAL" clId="{6BFA7752-9EC0-471E-AC56-E890149C7F72}" dt="2023-12-11T07:11:24.030" v="1969" actId="26606"/>
          <ac:spMkLst>
            <pc:docMk/>
            <pc:sldMk cId="1212650819" sldId="317"/>
            <ac:spMk id="50" creationId="{0B761509-3B9A-49A6-A84B-C3D86811697D}"/>
          </ac:spMkLst>
        </pc:spChg>
        <pc:spChg chg="add del">
          <ac:chgData name="PALANIAPPAN Devarajan" userId="0ccb0e75-6f62-4860-b5c8-e1d1cc272866" providerId="ADAL" clId="{6BFA7752-9EC0-471E-AC56-E890149C7F72}" dt="2023-12-11T07:11:24.030" v="1969" actId="26606"/>
          <ac:spMkLst>
            <pc:docMk/>
            <pc:sldMk cId="1212650819" sldId="317"/>
            <ac:spMk id="51" creationId="{91DE43FD-EB47-414A-B0AB-169B0FFFA527}"/>
          </ac:spMkLst>
        </pc:spChg>
        <pc:spChg chg="add del">
          <ac:chgData name="PALANIAPPAN Devarajan" userId="0ccb0e75-6f62-4860-b5c8-e1d1cc272866" providerId="ADAL" clId="{6BFA7752-9EC0-471E-AC56-E890149C7F72}" dt="2023-12-11T07:12:14.577" v="1979" actId="26606"/>
          <ac:spMkLst>
            <pc:docMk/>
            <pc:sldMk cId="1212650819" sldId="317"/>
            <ac:spMk id="56" creationId="{0B761509-3B9A-49A6-A84B-C3D86811697D}"/>
          </ac:spMkLst>
        </pc:spChg>
        <pc:spChg chg="add del">
          <ac:chgData name="PALANIAPPAN Devarajan" userId="0ccb0e75-6f62-4860-b5c8-e1d1cc272866" providerId="ADAL" clId="{6BFA7752-9EC0-471E-AC56-E890149C7F72}" dt="2023-12-11T07:12:14.577" v="1979" actId="26606"/>
          <ac:spMkLst>
            <pc:docMk/>
            <pc:sldMk cId="1212650819" sldId="317"/>
            <ac:spMk id="57" creationId="{91DE43FD-EB47-414A-B0AB-169B0FFFA527}"/>
          </ac:spMkLst>
        </pc:spChg>
        <pc:grpChg chg="add del">
          <ac:chgData name="PALANIAPPAN Devarajan" userId="0ccb0e75-6f62-4860-b5c8-e1d1cc272866" providerId="ADAL" clId="{6BFA7752-9EC0-471E-AC56-E890149C7F72}" dt="2023-12-11T07:09:35.779" v="1950" actId="26606"/>
          <ac:grpSpMkLst>
            <pc:docMk/>
            <pc:sldMk cId="1212650819" sldId="317"/>
            <ac:grpSpMk id="23" creationId="{58495BCC-CE77-4CC2-952E-846F41119FD5}"/>
          </ac:grpSpMkLst>
        </pc:grpChg>
        <pc:grpChg chg="add del">
          <ac:chgData name="PALANIAPPAN Devarajan" userId="0ccb0e75-6f62-4860-b5c8-e1d1cc272866" providerId="ADAL" clId="{6BFA7752-9EC0-471E-AC56-E890149C7F72}" dt="2023-12-21T10:26:26.861" v="3414"/>
          <ac:grpSpMkLst>
            <pc:docMk/>
            <pc:sldMk cId="1212650819" sldId="317"/>
            <ac:grpSpMk id="36" creationId="{26176824-7946-6969-3841-DD5C101DF42D}"/>
          </ac:grpSpMkLst>
        </pc:grpChg>
        <pc:grpChg chg="add del">
          <ac:chgData name="PALANIAPPAN Devarajan" userId="0ccb0e75-6f62-4860-b5c8-e1d1cc272866" providerId="ADAL" clId="{6BFA7752-9EC0-471E-AC56-E890149C7F72}" dt="2023-12-11T07:11:07.654" v="1966" actId="26606"/>
          <ac:grpSpMkLst>
            <pc:docMk/>
            <pc:sldMk cId="1212650819" sldId="317"/>
            <ac:grpSpMk id="43" creationId="{26176824-7946-6969-3841-DD5C101DF42D}"/>
          </ac:grpSpMkLst>
        </pc:grpChg>
        <pc:grpChg chg="add del">
          <ac:chgData name="PALANIAPPAN Devarajan" userId="0ccb0e75-6f62-4860-b5c8-e1d1cc272866" providerId="ADAL" clId="{6BFA7752-9EC0-471E-AC56-E890149C7F72}" dt="2023-12-11T07:11:24.030" v="1969" actId="26606"/>
          <ac:grpSpMkLst>
            <pc:docMk/>
            <pc:sldMk cId="1212650819" sldId="317"/>
            <ac:grpSpMk id="52" creationId="{58495BCC-CE77-4CC2-952E-846F41119FD5}"/>
          </ac:grpSpMkLst>
        </pc:grpChg>
        <pc:grpChg chg="add del">
          <ac:chgData name="PALANIAPPAN Devarajan" userId="0ccb0e75-6f62-4860-b5c8-e1d1cc272866" providerId="ADAL" clId="{6BFA7752-9EC0-471E-AC56-E890149C7F72}" dt="2023-12-11T07:11:32.160" v="1972" actId="26606"/>
          <ac:grpSpMkLst>
            <pc:docMk/>
            <pc:sldMk cId="1212650819" sldId="317"/>
            <ac:grpSpMk id="54" creationId="{A182C109-9E4C-3C96-8794-9411573CBDAF}"/>
          </ac:grpSpMkLst>
        </pc:grpChg>
        <pc:grpChg chg="add del">
          <ac:chgData name="PALANIAPPAN Devarajan" userId="0ccb0e75-6f62-4860-b5c8-e1d1cc272866" providerId="ADAL" clId="{6BFA7752-9EC0-471E-AC56-E890149C7F72}" dt="2023-12-11T07:12:14.577" v="1979" actId="26606"/>
          <ac:grpSpMkLst>
            <pc:docMk/>
            <pc:sldMk cId="1212650819" sldId="317"/>
            <ac:grpSpMk id="58" creationId="{58495BCC-CE77-4CC2-952E-846F41119FD5}"/>
          </ac:grpSpMkLst>
        </pc:grpChg>
        <pc:picChg chg="add del mod replId">
          <ac:chgData name="PALANIAPPAN Devarajan" userId="0ccb0e75-6f62-4860-b5c8-e1d1cc272866" providerId="ADAL" clId="{6BFA7752-9EC0-471E-AC56-E890149C7F72}" dt="2023-12-11T07:12:14.577" v="1979" actId="26606"/>
          <ac:picMkLst>
            <pc:docMk/>
            <pc:sldMk cId="1212650819" sldId="317"/>
            <ac:picMk id="3" creationId="{0DC92360-AFDC-88DB-CA06-2D52C8772C76}"/>
          </ac:picMkLst>
        </pc:picChg>
        <pc:picChg chg="add del">
          <ac:chgData name="PALANIAPPAN Devarajan" userId="0ccb0e75-6f62-4860-b5c8-e1d1cc272866" providerId="ADAL" clId="{6BFA7752-9EC0-471E-AC56-E890149C7F72}" dt="2023-12-11T07:10:18.928" v="1959" actId="26606"/>
          <ac:picMkLst>
            <pc:docMk/>
            <pc:sldMk cId="1212650819" sldId="317"/>
            <ac:picMk id="3" creationId="{3FB773D6-39A3-ED0D-7108-F94AFC2C7D87}"/>
          </ac:picMkLst>
        </pc:picChg>
        <pc:picChg chg="add del">
          <ac:chgData name="PALANIAPPAN Devarajan" userId="0ccb0e75-6f62-4860-b5c8-e1d1cc272866" providerId="ADAL" clId="{6BFA7752-9EC0-471E-AC56-E890149C7F72}" dt="2023-12-11T07:10:15.134" v="1956" actId="26606"/>
          <ac:picMkLst>
            <pc:docMk/>
            <pc:sldMk cId="1212650819" sldId="317"/>
            <ac:picMk id="3" creationId="{473E140D-42FB-87F1-CB0A-15351AD3595B}"/>
          </ac:picMkLst>
        </pc:picChg>
        <pc:picChg chg="add del">
          <ac:chgData name="PALANIAPPAN Devarajan" userId="0ccb0e75-6f62-4860-b5c8-e1d1cc272866" providerId="ADAL" clId="{6BFA7752-9EC0-471E-AC56-E890149C7F72}" dt="2023-12-11T07:09:43.707" v="1953" actId="26606"/>
          <ac:picMkLst>
            <pc:docMk/>
            <pc:sldMk cId="1212650819" sldId="317"/>
            <ac:picMk id="3" creationId="{54E7A352-C774-79ED-37D4-FFF705283D1F}"/>
          </ac:picMkLst>
        </pc:picChg>
        <pc:picChg chg="add del">
          <ac:chgData name="PALANIAPPAN Devarajan" userId="0ccb0e75-6f62-4860-b5c8-e1d1cc272866" providerId="ADAL" clId="{6BFA7752-9EC0-471E-AC56-E890149C7F72}" dt="2023-12-11T07:11:32.160" v="1972" actId="26606"/>
          <ac:picMkLst>
            <pc:docMk/>
            <pc:sldMk cId="1212650819" sldId="317"/>
            <ac:picMk id="3" creationId="{A97FFE9E-7F57-D2E5-76D8-473BCAA6EE43}"/>
          </ac:picMkLst>
        </pc:picChg>
        <pc:picChg chg="add del">
          <ac:chgData name="PALANIAPPAN Devarajan" userId="0ccb0e75-6f62-4860-b5c8-e1d1cc272866" providerId="ADAL" clId="{6BFA7752-9EC0-471E-AC56-E890149C7F72}" dt="2023-12-11T07:09:35.779" v="1950" actId="26606"/>
          <ac:picMkLst>
            <pc:docMk/>
            <pc:sldMk cId="1212650819" sldId="317"/>
            <ac:picMk id="3" creationId="{B20981F8-E092-F25C-46D2-195D2107BD91}"/>
          </ac:picMkLst>
        </pc:picChg>
        <pc:picChg chg="add del">
          <ac:chgData name="PALANIAPPAN Devarajan" userId="0ccb0e75-6f62-4860-b5c8-e1d1cc272866" providerId="ADAL" clId="{6BFA7752-9EC0-471E-AC56-E890149C7F72}" dt="2023-12-11T06:54:24.573" v="1744" actId="26606"/>
          <ac:picMkLst>
            <pc:docMk/>
            <pc:sldMk cId="1212650819" sldId="317"/>
            <ac:picMk id="3" creationId="{BB60205E-4980-988A-844D-A96B88A77984}"/>
          </ac:picMkLst>
        </pc:picChg>
        <pc:picChg chg="add del">
          <ac:chgData name="PALANIAPPAN Devarajan" userId="0ccb0e75-6f62-4860-b5c8-e1d1cc272866" providerId="ADAL" clId="{6BFA7752-9EC0-471E-AC56-E890149C7F72}" dt="2023-12-11T07:11:07.654" v="1966" actId="26606"/>
          <ac:picMkLst>
            <pc:docMk/>
            <pc:sldMk cId="1212650819" sldId="317"/>
            <ac:picMk id="3" creationId="{CE1E7E43-5F94-0597-AF81-FB253BE5962E}"/>
          </ac:picMkLst>
        </pc:picChg>
        <pc:picChg chg="add del">
          <ac:chgData name="PALANIAPPAN Devarajan" userId="0ccb0e75-6f62-4860-b5c8-e1d1cc272866" providerId="ADAL" clId="{6BFA7752-9EC0-471E-AC56-E890149C7F72}" dt="2023-12-11T07:12:14.577" v="1979" actId="26606"/>
          <ac:picMkLst>
            <pc:docMk/>
            <pc:sldMk cId="1212650819" sldId="317"/>
            <ac:picMk id="3" creationId="{D5EEE201-9A7C-4268-7185-129726272CE3}"/>
          </ac:picMkLst>
        </pc:picChg>
        <pc:picChg chg="add del mod replId">
          <ac:chgData name="PALANIAPPAN Devarajan" userId="0ccb0e75-6f62-4860-b5c8-e1d1cc272866" providerId="ADAL" clId="{6BFA7752-9EC0-471E-AC56-E890149C7F72}" dt="2023-12-11T06:54:24.620" v="1746" actId="26606"/>
          <ac:picMkLst>
            <pc:docMk/>
            <pc:sldMk cId="1212650819" sldId="317"/>
            <ac:picMk id="13" creationId="{24BB994D-757C-6C25-6E45-84CB78E64243}"/>
          </ac:picMkLst>
        </pc:picChg>
        <pc:picChg chg="add del mod replId">
          <ac:chgData name="PALANIAPPAN Devarajan" userId="0ccb0e75-6f62-4860-b5c8-e1d1cc272866" providerId="ADAL" clId="{6BFA7752-9EC0-471E-AC56-E890149C7F72}" dt="2023-12-11T07:10:18.974" v="1961" actId="26606"/>
          <ac:picMkLst>
            <pc:docMk/>
            <pc:sldMk cId="1212650819" sldId="317"/>
            <ac:picMk id="39" creationId="{F1142EDF-5478-BDE5-886A-EEC5FF5D46F2}"/>
          </ac:picMkLst>
        </pc:picChg>
      </pc:sldChg>
      <pc:sldChg chg="addSp delSp modSp new mod setBg delDesignElem">
        <pc:chgData name="PALANIAPPAN Devarajan" userId="0ccb0e75-6f62-4860-b5c8-e1d1cc272866" providerId="ADAL" clId="{6BFA7752-9EC0-471E-AC56-E890149C7F72}" dt="2023-12-21T10:26:26.861" v="3414"/>
        <pc:sldMkLst>
          <pc:docMk/>
          <pc:sldMk cId="2339553640" sldId="318"/>
        </pc:sldMkLst>
        <pc:spChg chg="add del mod ord">
          <ac:chgData name="PALANIAPPAN Devarajan" userId="0ccb0e75-6f62-4860-b5c8-e1d1cc272866" providerId="ADAL" clId="{6BFA7752-9EC0-471E-AC56-E890149C7F72}" dt="2023-12-20T10:29:19.939" v="2770" actId="26606"/>
          <ac:spMkLst>
            <pc:docMk/>
            <pc:sldMk cId="2339553640" sldId="318"/>
            <ac:spMk id="2" creationId="{CF123E6F-81AA-6EC6-487A-1825576BE12E}"/>
          </ac:spMkLst>
        </pc:spChg>
        <pc:spChg chg="add del mod">
          <ac:chgData name="PALANIAPPAN Devarajan" userId="0ccb0e75-6f62-4860-b5c8-e1d1cc272866" providerId="ADAL" clId="{6BFA7752-9EC0-471E-AC56-E890149C7F72}" dt="2023-12-20T10:27:01.962" v="2745" actId="478"/>
          <ac:spMkLst>
            <pc:docMk/>
            <pc:sldMk cId="2339553640" sldId="318"/>
            <ac:spMk id="4" creationId="{015F5011-3BDC-2426-7E05-F854F3CA9376}"/>
          </ac:spMkLst>
        </pc:spChg>
        <pc:spChg chg="add del mod">
          <ac:chgData name="PALANIAPPAN Devarajan" userId="0ccb0e75-6f62-4860-b5c8-e1d1cc272866" providerId="ADAL" clId="{6BFA7752-9EC0-471E-AC56-E890149C7F72}" dt="2023-12-20T10:27:13.574" v="2748"/>
          <ac:spMkLst>
            <pc:docMk/>
            <pc:sldMk cId="2339553640" sldId="318"/>
            <ac:spMk id="6" creationId="{EBA8451F-DC4B-5E68-C956-CBD08D7F4C5F}"/>
          </ac:spMkLst>
        </pc:spChg>
        <pc:spChg chg="add del mod">
          <ac:chgData name="PALANIAPPAN Devarajan" userId="0ccb0e75-6f62-4860-b5c8-e1d1cc272866" providerId="ADAL" clId="{6BFA7752-9EC0-471E-AC56-E890149C7F72}" dt="2023-12-20T10:27:50.173" v="2759"/>
          <ac:spMkLst>
            <pc:docMk/>
            <pc:sldMk cId="2339553640" sldId="318"/>
            <ac:spMk id="7" creationId="{9BD19FA6-BF4A-D481-AAC7-1E77A7604CC1}"/>
          </ac:spMkLst>
        </pc:spChg>
        <pc:spChg chg="add del mod">
          <ac:chgData name="PALANIAPPAN Devarajan" userId="0ccb0e75-6f62-4860-b5c8-e1d1cc272866" providerId="ADAL" clId="{6BFA7752-9EC0-471E-AC56-E890149C7F72}" dt="2023-12-20T10:27:50.173" v="2757" actId="478"/>
          <ac:spMkLst>
            <pc:docMk/>
            <pc:sldMk cId="2339553640" sldId="318"/>
            <ac:spMk id="9" creationId="{57B75130-485B-CA0F-C46E-870350332E39}"/>
          </ac:spMkLst>
        </pc:spChg>
        <pc:spChg chg="add del mod">
          <ac:chgData name="PALANIAPPAN Devarajan" userId="0ccb0e75-6f62-4860-b5c8-e1d1cc272866" providerId="ADAL" clId="{6BFA7752-9EC0-471E-AC56-E890149C7F72}" dt="2023-12-20T11:04:03.182" v="2905" actId="26606"/>
          <ac:spMkLst>
            <pc:docMk/>
            <pc:sldMk cId="2339553640" sldId="318"/>
            <ac:spMk id="10" creationId="{1FA14BF0-2782-FA1E-B66A-1FB223B73D2B}"/>
          </ac:spMkLst>
        </pc:spChg>
        <pc:spChg chg="add del">
          <ac:chgData name="PALANIAPPAN Devarajan" userId="0ccb0e75-6f62-4860-b5c8-e1d1cc272866" providerId="ADAL" clId="{6BFA7752-9EC0-471E-AC56-E890149C7F72}" dt="2023-12-20T10:29:19.923" v="2769" actId="26606"/>
          <ac:spMkLst>
            <pc:docMk/>
            <pc:sldMk cId="2339553640" sldId="318"/>
            <ac:spMk id="16" creationId="{2550BE34-C2B8-49B8-8519-67A8CAD51AE9}"/>
          </ac:spMkLst>
        </pc:spChg>
        <pc:spChg chg="add del">
          <ac:chgData name="PALANIAPPAN Devarajan" userId="0ccb0e75-6f62-4860-b5c8-e1d1cc272866" providerId="ADAL" clId="{6BFA7752-9EC0-471E-AC56-E890149C7F72}" dt="2023-12-20T10:29:19.923" v="2769" actId="26606"/>
          <ac:spMkLst>
            <pc:docMk/>
            <pc:sldMk cId="2339553640" sldId="318"/>
            <ac:spMk id="18" creationId="{A7457DD9-5A45-400A-AB4B-4B4EDECA25F1}"/>
          </ac:spMkLst>
        </pc:spChg>
        <pc:spChg chg="add del">
          <ac:chgData name="PALANIAPPAN Devarajan" userId="0ccb0e75-6f62-4860-b5c8-e1d1cc272866" providerId="ADAL" clId="{6BFA7752-9EC0-471E-AC56-E890149C7F72}" dt="2023-12-20T10:29:19.923" v="2769" actId="26606"/>
          <ac:spMkLst>
            <pc:docMk/>
            <pc:sldMk cId="2339553640" sldId="318"/>
            <ac:spMk id="20" creationId="{441CF7D6-A660-431A-B0BB-140A0D5556B6}"/>
          </ac:spMkLst>
        </pc:spChg>
        <pc:spChg chg="add del">
          <ac:chgData name="PALANIAPPAN Devarajan" userId="0ccb0e75-6f62-4860-b5c8-e1d1cc272866" providerId="ADAL" clId="{6BFA7752-9EC0-471E-AC56-E890149C7F72}" dt="2023-12-20T10:29:19.923" v="2769" actId="26606"/>
          <ac:spMkLst>
            <pc:docMk/>
            <pc:sldMk cId="2339553640" sldId="318"/>
            <ac:spMk id="22" creationId="{0570A85B-3810-4F95-97B0-CBF4CCDB381C}"/>
          </ac:spMkLst>
        </pc:spChg>
        <pc:spChg chg="add del">
          <ac:chgData name="PALANIAPPAN Devarajan" userId="0ccb0e75-6f62-4860-b5c8-e1d1cc272866" providerId="ADAL" clId="{6BFA7752-9EC0-471E-AC56-E890149C7F72}" dt="2023-12-20T10:30:45.794" v="2799" actId="26606"/>
          <ac:spMkLst>
            <pc:docMk/>
            <pc:sldMk cId="2339553640" sldId="318"/>
            <ac:spMk id="30" creationId="{AF6CB648-9554-488A-B457-99CAAD1DA528}"/>
          </ac:spMkLst>
        </pc:spChg>
        <pc:spChg chg="add del">
          <ac:chgData name="PALANIAPPAN Devarajan" userId="0ccb0e75-6f62-4860-b5c8-e1d1cc272866" providerId="ADAL" clId="{6BFA7752-9EC0-471E-AC56-E890149C7F72}" dt="2023-12-20T10:30:45.794" v="2799" actId="26606"/>
          <ac:spMkLst>
            <pc:docMk/>
            <pc:sldMk cId="2339553640" sldId="318"/>
            <ac:spMk id="32" creationId="{E3ADCBE7-9330-1CDA-00EB-CDD12DB722FF}"/>
          </ac:spMkLst>
        </pc:spChg>
        <pc:spChg chg="add del">
          <ac:chgData name="PALANIAPPAN Devarajan" userId="0ccb0e75-6f62-4860-b5c8-e1d1cc272866" providerId="ADAL" clId="{6BFA7752-9EC0-471E-AC56-E890149C7F72}" dt="2023-12-20T10:31:01.992" v="2801" actId="26606"/>
          <ac:spMkLst>
            <pc:docMk/>
            <pc:sldMk cId="2339553640" sldId="318"/>
            <ac:spMk id="34" creationId="{2B97F24A-32CE-4C1C-A50D-3016B394DCFB}"/>
          </ac:spMkLst>
        </pc:spChg>
        <pc:spChg chg="add del">
          <ac:chgData name="PALANIAPPAN Devarajan" userId="0ccb0e75-6f62-4860-b5c8-e1d1cc272866" providerId="ADAL" clId="{6BFA7752-9EC0-471E-AC56-E890149C7F72}" dt="2023-12-20T10:31:01.992" v="2801" actId="26606"/>
          <ac:spMkLst>
            <pc:docMk/>
            <pc:sldMk cId="2339553640" sldId="318"/>
            <ac:spMk id="35" creationId="{CD8B4F24-440B-49E9-B85D-733523DC064B}"/>
          </ac:spMkLst>
        </pc:spChg>
        <pc:spChg chg="add del">
          <ac:chgData name="PALANIAPPAN Devarajan" userId="0ccb0e75-6f62-4860-b5c8-e1d1cc272866" providerId="ADAL" clId="{6BFA7752-9EC0-471E-AC56-E890149C7F72}" dt="2023-12-20T10:31:11.933" v="2803" actId="26606"/>
          <ac:spMkLst>
            <pc:docMk/>
            <pc:sldMk cId="2339553640" sldId="318"/>
            <ac:spMk id="37" creationId="{AF6CB648-9554-488A-B457-99CAAD1DA528}"/>
          </ac:spMkLst>
        </pc:spChg>
        <pc:spChg chg="add del">
          <ac:chgData name="PALANIAPPAN Devarajan" userId="0ccb0e75-6f62-4860-b5c8-e1d1cc272866" providerId="ADAL" clId="{6BFA7752-9EC0-471E-AC56-E890149C7F72}" dt="2023-12-20T10:31:11.933" v="2803" actId="26606"/>
          <ac:spMkLst>
            <pc:docMk/>
            <pc:sldMk cId="2339553640" sldId="318"/>
            <ac:spMk id="38" creationId="{E3ADCBE7-9330-1CDA-00EB-CDD12DB722FF}"/>
          </ac:spMkLst>
        </pc:spChg>
        <pc:spChg chg="add del">
          <ac:chgData name="PALANIAPPAN Devarajan" userId="0ccb0e75-6f62-4860-b5c8-e1d1cc272866" providerId="ADAL" clId="{6BFA7752-9EC0-471E-AC56-E890149C7F72}" dt="2023-12-20T10:31:13.613" v="2805" actId="26606"/>
          <ac:spMkLst>
            <pc:docMk/>
            <pc:sldMk cId="2339553640" sldId="318"/>
            <ac:spMk id="40" creationId="{B6FACB3C-9069-4791-BC5C-0DB7CD19B853}"/>
          </ac:spMkLst>
        </pc:spChg>
        <pc:spChg chg="add del">
          <ac:chgData name="PALANIAPPAN Devarajan" userId="0ccb0e75-6f62-4860-b5c8-e1d1cc272866" providerId="ADAL" clId="{6BFA7752-9EC0-471E-AC56-E890149C7F72}" dt="2023-12-20T10:31:13.613" v="2805" actId="26606"/>
          <ac:spMkLst>
            <pc:docMk/>
            <pc:sldMk cId="2339553640" sldId="318"/>
            <ac:spMk id="41" creationId="{71F2038E-D777-4B76-81DD-DD13EE91B9DD}"/>
          </ac:spMkLst>
        </pc:spChg>
        <pc:spChg chg="add del">
          <ac:chgData name="PALANIAPPAN Devarajan" userId="0ccb0e75-6f62-4860-b5c8-e1d1cc272866" providerId="ADAL" clId="{6BFA7752-9EC0-471E-AC56-E890149C7F72}" dt="2023-12-20T10:31:16.615" v="2807" actId="26606"/>
          <ac:spMkLst>
            <pc:docMk/>
            <pc:sldMk cId="2339553640" sldId="318"/>
            <ac:spMk id="47" creationId="{2B97F24A-32CE-4C1C-A50D-3016B394DCFB}"/>
          </ac:spMkLst>
        </pc:spChg>
        <pc:spChg chg="add del">
          <ac:chgData name="PALANIAPPAN Devarajan" userId="0ccb0e75-6f62-4860-b5c8-e1d1cc272866" providerId="ADAL" clId="{6BFA7752-9EC0-471E-AC56-E890149C7F72}" dt="2023-12-20T10:31:16.615" v="2807" actId="26606"/>
          <ac:spMkLst>
            <pc:docMk/>
            <pc:sldMk cId="2339553640" sldId="318"/>
            <ac:spMk id="48" creationId="{CD8B4F24-440B-49E9-B85D-733523DC064B}"/>
          </ac:spMkLst>
        </pc:spChg>
        <pc:spChg chg="add del">
          <ac:chgData name="PALANIAPPAN Devarajan" userId="0ccb0e75-6f62-4860-b5c8-e1d1cc272866" providerId="ADAL" clId="{6BFA7752-9EC0-471E-AC56-E890149C7F72}" dt="2023-12-20T10:31:20.450" v="2809" actId="26606"/>
          <ac:spMkLst>
            <pc:docMk/>
            <pc:sldMk cId="2339553640" sldId="318"/>
            <ac:spMk id="50" creationId="{2B97F24A-32CE-4C1C-A50D-3016B394DCFB}"/>
          </ac:spMkLst>
        </pc:spChg>
        <pc:spChg chg="add del">
          <ac:chgData name="PALANIAPPAN Devarajan" userId="0ccb0e75-6f62-4860-b5c8-e1d1cc272866" providerId="ADAL" clId="{6BFA7752-9EC0-471E-AC56-E890149C7F72}" dt="2023-12-20T10:31:20.450" v="2809" actId="26606"/>
          <ac:spMkLst>
            <pc:docMk/>
            <pc:sldMk cId="2339553640" sldId="318"/>
            <ac:spMk id="51" creationId="{CD8B4F24-440B-49E9-B85D-733523DC064B}"/>
          </ac:spMkLst>
        </pc:spChg>
        <pc:spChg chg="add del">
          <ac:chgData name="PALANIAPPAN Devarajan" userId="0ccb0e75-6f62-4860-b5c8-e1d1cc272866" providerId="ADAL" clId="{6BFA7752-9EC0-471E-AC56-E890149C7F72}" dt="2023-12-20T10:31:22.383" v="2811" actId="26606"/>
          <ac:spMkLst>
            <pc:docMk/>
            <pc:sldMk cId="2339553640" sldId="318"/>
            <ac:spMk id="53" creationId="{2EB492CD-616E-47F8-933B-5E2D952A0593}"/>
          </ac:spMkLst>
        </pc:spChg>
        <pc:spChg chg="add del">
          <ac:chgData name="PALANIAPPAN Devarajan" userId="0ccb0e75-6f62-4860-b5c8-e1d1cc272866" providerId="ADAL" clId="{6BFA7752-9EC0-471E-AC56-E890149C7F72}" dt="2023-12-20T10:31:22.383" v="2811" actId="26606"/>
          <ac:spMkLst>
            <pc:docMk/>
            <pc:sldMk cId="2339553640" sldId="318"/>
            <ac:spMk id="54" creationId="{59383CF9-23B5-4335-9B21-1791C4CF1C75}"/>
          </ac:spMkLst>
        </pc:spChg>
        <pc:spChg chg="add del">
          <ac:chgData name="PALANIAPPAN Devarajan" userId="0ccb0e75-6f62-4860-b5c8-e1d1cc272866" providerId="ADAL" clId="{6BFA7752-9EC0-471E-AC56-E890149C7F72}" dt="2023-12-20T10:31:22.383" v="2811" actId="26606"/>
          <ac:spMkLst>
            <pc:docMk/>
            <pc:sldMk cId="2339553640" sldId="318"/>
            <ac:spMk id="55" creationId="{0007FE00-9498-4706-B255-6437B0252C02}"/>
          </ac:spMkLst>
        </pc:spChg>
        <pc:spChg chg="add del">
          <ac:chgData name="PALANIAPPAN Devarajan" userId="0ccb0e75-6f62-4860-b5c8-e1d1cc272866" providerId="ADAL" clId="{6BFA7752-9EC0-471E-AC56-E890149C7F72}" dt="2023-12-20T10:31:26.564" v="2813" actId="26606"/>
          <ac:spMkLst>
            <pc:docMk/>
            <pc:sldMk cId="2339553640" sldId="318"/>
            <ac:spMk id="57" creationId="{0E3596DD-156A-473E-9BB3-C6A29F7574E9}"/>
          </ac:spMkLst>
        </pc:spChg>
        <pc:spChg chg="add del">
          <ac:chgData name="PALANIAPPAN Devarajan" userId="0ccb0e75-6f62-4860-b5c8-e1d1cc272866" providerId="ADAL" clId="{6BFA7752-9EC0-471E-AC56-E890149C7F72}" dt="2023-12-20T10:31:26.564" v="2813" actId="26606"/>
          <ac:spMkLst>
            <pc:docMk/>
            <pc:sldMk cId="2339553640" sldId="318"/>
            <ac:spMk id="58" creationId="{2C46C4D6-C474-4E92-B52E-944C1118F7B6}"/>
          </ac:spMkLst>
        </pc:spChg>
        <pc:spChg chg="add del">
          <ac:chgData name="PALANIAPPAN Devarajan" userId="0ccb0e75-6f62-4860-b5c8-e1d1cc272866" providerId="ADAL" clId="{6BFA7752-9EC0-471E-AC56-E890149C7F72}" dt="2023-12-20T10:31:32.034" v="2815" actId="26606"/>
          <ac:spMkLst>
            <pc:docMk/>
            <pc:sldMk cId="2339553640" sldId="318"/>
            <ac:spMk id="60" creationId="{AF6CB648-9554-488A-B457-99CAAD1DA528}"/>
          </ac:spMkLst>
        </pc:spChg>
        <pc:spChg chg="add del">
          <ac:chgData name="PALANIAPPAN Devarajan" userId="0ccb0e75-6f62-4860-b5c8-e1d1cc272866" providerId="ADAL" clId="{6BFA7752-9EC0-471E-AC56-E890149C7F72}" dt="2023-12-20T10:31:32.034" v="2815" actId="26606"/>
          <ac:spMkLst>
            <pc:docMk/>
            <pc:sldMk cId="2339553640" sldId="318"/>
            <ac:spMk id="61" creationId="{E3ADCBE7-9330-1CDA-00EB-CDD12DB722FF}"/>
          </ac:spMkLst>
        </pc:spChg>
        <pc:spChg chg="add del">
          <ac:chgData name="PALANIAPPAN Devarajan" userId="0ccb0e75-6f62-4860-b5c8-e1d1cc272866" providerId="ADAL" clId="{6BFA7752-9EC0-471E-AC56-E890149C7F72}" dt="2023-12-20T10:52:04.553" v="2890" actId="26606"/>
          <ac:spMkLst>
            <pc:docMk/>
            <pc:sldMk cId="2339553640" sldId="318"/>
            <ac:spMk id="70" creationId="{AF6CB648-9554-488A-B457-99CAAD1DA528}"/>
          </ac:spMkLst>
        </pc:spChg>
        <pc:spChg chg="add del">
          <ac:chgData name="PALANIAPPAN Devarajan" userId="0ccb0e75-6f62-4860-b5c8-e1d1cc272866" providerId="ADAL" clId="{6BFA7752-9EC0-471E-AC56-E890149C7F72}" dt="2023-12-20T10:52:04.553" v="2890" actId="26606"/>
          <ac:spMkLst>
            <pc:docMk/>
            <pc:sldMk cId="2339553640" sldId="318"/>
            <ac:spMk id="71" creationId="{E3ADCBE7-9330-1CDA-00EB-CDD12DB722FF}"/>
          </ac:spMkLst>
        </pc:spChg>
        <pc:spChg chg="add del">
          <ac:chgData name="PALANIAPPAN Devarajan" userId="0ccb0e75-6f62-4860-b5c8-e1d1cc272866" providerId="ADAL" clId="{6BFA7752-9EC0-471E-AC56-E890149C7F72}" dt="2023-12-20T10:36:41.837" v="2856" actId="26606"/>
          <ac:spMkLst>
            <pc:docMk/>
            <pc:sldMk cId="2339553640" sldId="318"/>
            <ac:spMk id="74" creationId="{AF6CB648-9554-488A-B457-99CAAD1DA528}"/>
          </ac:spMkLst>
        </pc:spChg>
        <pc:spChg chg="add del">
          <ac:chgData name="PALANIAPPAN Devarajan" userId="0ccb0e75-6f62-4860-b5c8-e1d1cc272866" providerId="ADAL" clId="{6BFA7752-9EC0-471E-AC56-E890149C7F72}" dt="2023-12-20T10:36:41.837" v="2856" actId="26606"/>
          <ac:spMkLst>
            <pc:docMk/>
            <pc:sldMk cId="2339553640" sldId="318"/>
            <ac:spMk id="75"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76" creationId="{DBC6133C-0615-4CE4-9132-37E609A9BDFA}"/>
          </ac:spMkLst>
        </pc:spChg>
        <pc:spChg chg="add del">
          <ac:chgData name="PALANIAPPAN Devarajan" userId="0ccb0e75-6f62-4860-b5c8-e1d1cc272866" providerId="ADAL" clId="{6BFA7752-9EC0-471E-AC56-E890149C7F72}" dt="2023-12-20T10:36:43.064" v="2858" actId="26606"/>
          <ac:spMkLst>
            <pc:docMk/>
            <pc:sldMk cId="2339553640" sldId="318"/>
            <ac:spMk id="77" creationId="{FE1EC756-41E9-4FD6-AD48-EF46A28137B7}"/>
          </ac:spMkLst>
        </pc:spChg>
        <pc:spChg chg="add del">
          <ac:chgData name="PALANIAPPAN Devarajan" userId="0ccb0e75-6f62-4860-b5c8-e1d1cc272866" providerId="ADAL" clId="{6BFA7752-9EC0-471E-AC56-E890149C7F72}" dt="2023-12-20T10:32:29.200" v="2822" actId="26606"/>
          <ac:spMkLst>
            <pc:docMk/>
            <pc:sldMk cId="2339553640" sldId="318"/>
            <ac:spMk id="78" creationId="{169CC832-2974-4E8D-90ED-3E2941BA7336}"/>
          </ac:spMkLst>
        </pc:spChg>
        <pc:spChg chg="add del">
          <ac:chgData name="PALANIAPPAN Devarajan" userId="0ccb0e75-6f62-4860-b5c8-e1d1cc272866" providerId="ADAL" clId="{6BFA7752-9EC0-471E-AC56-E890149C7F72}" dt="2023-12-20T10:36:27.793" v="2854" actId="26606"/>
          <ac:spMkLst>
            <pc:docMk/>
            <pc:sldMk cId="2339553640" sldId="318"/>
            <ac:spMk id="79" creationId="{AF6CB648-9554-488A-B457-99CAAD1DA528}"/>
          </ac:spMkLst>
        </pc:spChg>
        <pc:spChg chg="add del">
          <ac:chgData name="PALANIAPPAN Devarajan" userId="0ccb0e75-6f62-4860-b5c8-e1d1cc272866" providerId="ADAL" clId="{6BFA7752-9EC0-471E-AC56-E890149C7F72}" dt="2023-12-20T10:32:29.200" v="2822" actId="26606"/>
          <ac:spMkLst>
            <pc:docMk/>
            <pc:sldMk cId="2339553640" sldId="318"/>
            <ac:spMk id="80" creationId="{55222F96-971A-4F90-B841-6BAB416C7AC1}"/>
          </ac:spMkLst>
        </pc:spChg>
        <pc:spChg chg="add del">
          <ac:chgData name="PALANIAPPAN Devarajan" userId="0ccb0e75-6f62-4860-b5c8-e1d1cc272866" providerId="ADAL" clId="{6BFA7752-9EC0-471E-AC56-E890149C7F72}" dt="2023-12-20T10:36:27.793" v="2854" actId="26606"/>
          <ac:spMkLst>
            <pc:docMk/>
            <pc:sldMk cId="2339553640" sldId="318"/>
            <ac:spMk id="81" creationId="{E3ADCBE7-9330-1CDA-00EB-CDD12DB722FF}"/>
          </ac:spMkLst>
        </pc:spChg>
        <pc:spChg chg="add del">
          <ac:chgData name="PALANIAPPAN Devarajan" userId="0ccb0e75-6f62-4860-b5c8-e1d1cc272866" providerId="ADAL" clId="{6BFA7752-9EC0-471E-AC56-E890149C7F72}" dt="2023-12-20T10:32:29.200" v="2822" actId="26606"/>
          <ac:spMkLst>
            <pc:docMk/>
            <pc:sldMk cId="2339553640" sldId="318"/>
            <ac:spMk id="82" creationId="{08980754-6F4B-43C9-B9BE-127B6BED6586}"/>
          </ac:spMkLst>
        </pc:spChg>
        <pc:spChg chg="add del">
          <ac:chgData name="PALANIAPPAN Devarajan" userId="0ccb0e75-6f62-4860-b5c8-e1d1cc272866" providerId="ADAL" clId="{6BFA7752-9EC0-471E-AC56-E890149C7F72}" dt="2023-12-20T10:32:29.200" v="2822" actId="26606"/>
          <ac:spMkLst>
            <pc:docMk/>
            <pc:sldMk cId="2339553640" sldId="318"/>
            <ac:spMk id="84" creationId="{2C1BBA94-3F40-40AA-8BB9-E69E25E537C1}"/>
          </ac:spMkLst>
        </pc:spChg>
        <pc:spChg chg="add del">
          <ac:chgData name="PALANIAPPAN Devarajan" userId="0ccb0e75-6f62-4860-b5c8-e1d1cc272866" providerId="ADAL" clId="{6BFA7752-9EC0-471E-AC56-E890149C7F72}" dt="2023-12-20T10:36:43.064" v="2858" actId="26606"/>
          <ac:spMkLst>
            <pc:docMk/>
            <pc:sldMk cId="2339553640" sldId="318"/>
            <ac:spMk id="85" creationId="{E66F6371-9EA5-9354-29DC-1D07B921F79C}"/>
          </ac:spMkLst>
        </pc:spChg>
        <pc:spChg chg="add del">
          <ac:chgData name="PALANIAPPAN Devarajan" userId="0ccb0e75-6f62-4860-b5c8-e1d1cc272866" providerId="ADAL" clId="{6BFA7752-9EC0-471E-AC56-E890149C7F72}" dt="2023-12-20T10:36:44.729" v="2860" actId="26606"/>
          <ac:spMkLst>
            <pc:docMk/>
            <pc:sldMk cId="2339553640" sldId="318"/>
            <ac:spMk id="87" creationId="{FE1EC756-41E9-4FD6-AD48-EF46A28137B7}"/>
          </ac:spMkLst>
        </pc:spChg>
        <pc:spChg chg="add del">
          <ac:chgData name="PALANIAPPAN Devarajan" userId="0ccb0e75-6f62-4860-b5c8-e1d1cc272866" providerId="ADAL" clId="{6BFA7752-9EC0-471E-AC56-E890149C7F72}" dt="2023-12-20T10:36:44.729" v="2860" actId="26606"/>
          <ac:spMkLst>
            <pc:docMk/>
            <pc:sldMk cId="2339553640" sldId="318"/>
            <ac:spMk id="88" creationId="{E66F6371-9EA5-9354-29DC-1D07B921F79C}"/>
          </ac:spMkLst>
        </pc:spChg>
        <pc:spChg chg="add del">
          <ac:chgData name="PALANIAPPAN Devarajan" userId="0ccb0e75-6f62-4860-b5c8-e1d1cc272866" providerId="ADAL" clId="{6BFA7752-9EC0-471E-AC56-E890149C7F72}" dt="2023-12-20T10:32:36.569" v="2826" actId="26606"/>
          <ac:spMkLst>
            <pc:docMk/>
            <pc:sldMk cId="2339553640" sldId="318"/>
            <ac:spMk id="89" creationId="{0288C6B4-AFC3-407F-A595-EFFD38D4CCAF}"/>
          </ac:spMkLst>
        </pc:spChg>
        <pc:spChg chg="add del">
          <ac:chgData name="PALANIAPPAN Devarajan" userId="0ccb0e75-6f62-4860-b5c8-e1d1cc272866" providerId="ADAL" clId="{6BFA7752-9EC0-471E-AC56-E890149C7F72}" dt="2023-12-20T10:32:36.569" v="2826" actId="26606"/>
          <ac:spMkLst>
            <pc:docMk/>
            <pc:sldMk cId="2339553640" sldId="318"/>
            <ac:spMk id="90" creationId="{CF236821-17FE-429B-8D2C-08E13A64EA40}"/>
          </ac:spMkLst>
        </pc:spChg>
        <pc:spChg chg="add del">
          <ac:chgData name="PALANIAPPAN Devarajan" userId="0ccb0e75-6f62-4860-b5c8-e1d1cc272866" providerId="ADAL" clId="{6BFA7752-9EC0-471E-AC56-E890149C7F72}" dt="2023-12-20T10:32:36.569" v="2826" actId="26606"/>
          <ac:spMkLst>
            <pc:docMk/>
            <pc:sldMk cId="2339553640" sldId="318"/>
            <ac:spMk id="91" creationId="{C0BDBCD2-E081-43AB-9119-C55465E59757}"/>
          </ac:spMkLst>
        </pc:spChg>
        <pc:spChg chg="add del">
          <ac:chgData name="PALANIAPPAN Devarajan" userId="0ccb0e75-6f62-4860-b5c8-e1d1cc272866" providerId="ADAL" clId="{6BFA7752-9EC0-471E-AC56-E890149C7F72}" dt="2023-12-20T10:32:36.569" v="2826" actId="26606"/>
          <ac:spMkLst>
            <pc:docMk/>
            <pc:sldMk cId="2339553640" sldId="318"/>
            <ac:spMk id="92" creationId="{98E79BE4-34FE-485A-98A5-92CE8F7C4743}"/>
          </ac:spMkLst>
        </pc:spChg>
        <pc:spChg chg="add del">
          <ac:chgData name="PALANIAPPAN Devarajan" userId="0ccb0e75-6f62-4860-b5c8-e1d1cc272866" providerId="ADAL" clId="{6BFA7752-9EC0-471E-AC56-E890149C7F72}" dt="2023-12-20T10:32:36.569" v="2826" actId="26606"/>
          <ac:spMkLst>
            <pc:docMk/>
            <pc:sldMk cId="2339553640" sldId="318"/>
            <ac:spMk id="93" creationId="{7A5F0580-5EE9-419F-96EE-B6529EF6E7D0}"/>
          </ac:spMkLst>
        </pc:spChg>
        <pc:spChg chg="add del">
          <ac:chgData name="PALANIAPPAN Devarajan" userId="0ccb0e75-6f62-4860-b5c8-e1d1cc272866" providerId="ADAL" clId="{6BFA7752-9EC0-471E-AC56-E890149C7F72}" dt="2023-12-20T10:36:45.672" v="2862" actId="26606"/>
          <ac:spMkLst>
            <pc:docMk/>
            <pc:sldMk cId="2339553640" sldId="318"/>
            <ac:spMk id="94" creationId="{FE1EC756-41E9-4FD6-AD48-EF46A28137B7}"/>
          </ac:spMkLst>
        </pc:spChg>
        <pc:spChg chg="add del">
          <ac:chgData name="PALANIAPPAN Devarajan" userId="0ccb0e75-6f62-4860-b5c8-e1d1cc272866" providerId="ADAL" clId="{6BFA7752-9EC0-471E-AC56-E890149C7F72}" dt="2023-12-20T10:32:39.751" v="2828" actId="26606"/>
          <ac:spMkLst>
            <pc:docMk/>
            <pc:sldMk cId="2339553640" sldId="318"/>
            <ac:spMk id="95" creationId="{0E3596DD-156A-473E-9BB3-C6A29F7574E9}"/>
          </ac:spMkLst>
        </pc:spChg>
        <pc:spChg chg="add del">
          <ac:chgData name="PALANIAPPAN Devarajan" userId="0ccb0e75-6f62-4860-b5c8-e1d1cc272866" providerId="ADAL" clId="{6BFA7752-9EC0-471E-AC56-E890149C7F72}" dt="2023-12-20T10:32:39.751" v="2828" actId="26606"/>
          <ac:spMkLst>
            <pc:docMk/>
            <pc:sldMk cId="2339553640" sldId="318"/>
            <ac:spMk id="96" creationId="{2C46C4D6-C474-4E92-B52E-944C1118F7B6}"/>
          </ac:spMkLst>
        </pc:spChg>
        <pc:spChg chg="add del">
          <ac:chgData name="PALANIAPPAN Devarajan" userId="0ccb0e75-6f62-4860-b5c8-e1d1cc272866" providerId="ADAL" clId="{6BFA7752-9EC0-471E-AC56-E890149C7F72}" dt="2023-12-20T10:36:45.672" v="2862" actId="26606"/>
          <ac:spMkLst>
            <pc:docMk/>
            <pc:sldMk cId="2339553640" sldId="318"/>
            <ac:spMk id="97" creationId="{E66F6371-9EA5-9354-29DC-1D07B921F79C}"/>
          </ac:spMkLst>
        </pc:spChg>
        <pc:spChg chg="add del">
          <ac:chgData name="PALANIAPPAN Devarajan" userId="0ccb0e75-6f62-4860-b5c8-e1d1cc272866" providerId="ADAL" clId="{6BFA7752-9EC0-471E-AC56-E890149C7F72}" dt="2023-12-20T10:32:42.105" v="2830" actId="26606"/>
          <ac:spMkLst>
            <pc:docMk/>
            <pc:sldMk cId="2339553640" sldId="318"/>
            <ac:spMk id="98" creationId="{2550BE34-C2B8-49B8-8519-67A8CAD51AE9}"/>
          </ac:spMkLst>
        </pc:spChg>
        <pc:spChg chg="add del">
          <ac:chgData name="PALANIAPPAN Devarajan" userId="0ccb0e75-6f62-4860-b5c8-e1d1cc272866" providerId="ADAL" clId="{6BFA7752-9EC0-471E-AC56-E890149C7F72}" dt="2023-12-20T10:32:42.105" v="2830" actId="26606"/>
          <ac:spMkLst>
            <pc:docMk/>
            <pc:sldMk cId="2339553640" sldId="318"/>
            <ac:spMk id="99" creationId="{A7457DD9-5A45-400A-AB4B-4B4EDECA25F1}"/>
          </ac:spMkLst>
        </pc:spChg>
        <pc:spChg chg="add del">
          <ac:chgData name="PALANIAPPAN Devarajan" userId="0ccb0e75-6f62-4860-b5c8-e1d1cc272866" providerId="ADAL" clId="{6BFA7752-9EC0-471E-AC56-E890149C7F72}" dt="2023-12-20T10:32:42.105" v="2830" actId="26606"/>
          <ac:spMkLst>
            <pc:docMk/>
            <pc:sldMk cId="2339553640" sldId="318"/>
            <ac:spMk id="100" creationId="{441CF7D6-A660-431A-B0BB-140A0D5556B6}"/>
          </ac:spMkLst>
        </pc:spChg>
        <pc:spChg chg="add del">
          <ac:chgData name="PALANIAPPAN Devarajan" userId="0ccb0e75-6f62-4860-b5c8-e1d1cc272866" providerId="ADAL" clId="{6BFA7752-9EC0-471E-AC56-E890149C7F72}" dt="2023-12-20T10:32:42.105" v="2830" actId="26606"/>
          <ac:spMkLst>
            <pc:docMk/>
            <pc:sldMk cId="2339553640" sldId="318"/>
            <ac:spMk id="101" creationId="{0570A85B-3810-4F95-97B0-CBF4CCDB381C}"/>
          </ac:spMkLst>
        </pc:spChg>
        <pc:spChg chg="add del">
          <ac:chgData name="PALANIAPPAN Devarajan" userId="0ccb0e75-6f62-4860-b5c8-e1d1cc272866" providerId="ADAL" clId="{6BFA7752-9EC0-471E-AC56-E890149C7F72}" dt="2023-12-20T10:36:59.887" v="2864" actId="26606"/>
          <ac:spMkLst>
            <pc:docMk/>
            <pc:sldMk cId="2339553640" sldId="318"/>
            <ac:spMk id="102" creationId="{AF6CB648-9554-488A-B457-99CAAD1DA528}"/>
          </ac:spMkLst>
        </pc:spChg>
        <pc:spChg chg="add del">
          <ac:chgData name="PALANIAPPAN Devarajan" userId="0ccb0e75-6f62-4860-b5c8-e1d1cc272866" providerId="ADAL" clId="{6BFA7752-9EC0-471E-AC56-E890149C7F72}" dt="2023-12-20T10:32:43.434" v="2832" actId="26606"/>
          <ac:spMkLst>
            <pc:docMk/>
            <pc:sldMk cId="2339553640" sldId="318"/>
            <ac:spMk id="103" creationId="{0E3596DD-156A-473E-9BB3-C6A29F7574E9}"/>
          </ac:spMkLst>
        </pc:spChg>
        <pc:spChg chg="add del">
          <ac:chgData name="PALANIAPPAN Devarajan" userId="0ccb0e75-6f62-4860-b5c8-e1d1cc272866" providerId="ADAL" clId="{6BFA7752-9EC0-471E-AC56-E890149C7F72}" dt="2023-12-20T10:32:43.434" v="2832" actId="26606"/>
          <ac:spMkLst>
            <pc:docMk/>
            <pc:sldMk cId="2339553640" sldId="318"/>
            <ac:spMk id="104" creationId="{2C46C4D6-C474-4E92-B52E-944C1118F7B6}"/>
          </ac:spMkLst>
        </pc:spChg>
        <pc:spChg chg="add del">
          <ac:chgData name="PALANIAPPAN Devarajan" userId="0ccb0e75-6f62-4860-b5c8-e1d1cc272866" providerId="ADAL" clId="{6BFA7752-9EC0-471E-AC56-E890149C7F72}" dt="2023-12-20T10:36:59.887" v="2864" actId="26606"/>
          <ac:spMkLst>
            <pc:docMk/>
            <pc:sldMk cId="2339553640" sldId="318"/>
            <ac:spMk id="105" creationId="{E3ADCBE7-9330-1CDA-00EB-CDD12DB722FF}"/>
          </ac:spMkLst>
        </pc:spChg>
        <pc:spChg chg="add del">
          <ac:chgData name="PALANIAPPAN Devarajan" userId="0ccb0e75-6f62-4860-b5c8-e1d1cc272866" providerId="ADAL" clId="{6BFA7752-9EC0-471E-AC56-E890149C7F72}" dt="2023-12-20T10:32:46.177" v="2834" actId="26606"/>
          <ac:spMkLst>
            <pc:docMk/>
            <pc:sldMk cId="2339553640" sldId="318"/>
            <ac:spMk id="106" creationId="{131BAD53-4E89-4F62-BBB7-26359763ED39}"/>
          </ac:spMkLst>
        </pc:spChg>
        <pc:spChg chg="add del">
          <ac:chgData name="PALANIAPPAN Devarajan" userId="0ccb0e75-6f62-4860-b5c8-e1d1cc272866" providerId="ADAL" clId="{6BFA7752-9EC0-471E-AC56-E890149C7F72}" dt="2023-12-20T10:32:46.177" v="2834" actId="26606"/>
          <ac:spMkLst>
            <pc:docMk/>
            <pc:sldMk cId="2339553640" sldId="318"/>
            <ac:spMk id="107" creationId="{62756DA2-40EB-4C6F-B962-5822FFB54FB6}"/>
          </ac:spMkLst>
        </pc:spChg>
        <pc:spChg chg="add del">
          <ac:chgData name="PALANIAPPAN Devarajan" userId="0ccb0e75-6f62-4860-b5c8-e1d1cc272866" providerId="ADAL" clId="{6BFA7752-9EC0-471E-AC56-E890149C7F72}" dt="2023-12-20T10:32:48.091" v="2837" actId="26606"/>
          <ac:spMkLst>
            <pc:docMk/>
            <pc:sldMk cId="2339553640" sldId="318"/>
            <ac:spMk id="109" creationId="{1A95671B-3CC6-4792-9114-B74FAEA224E6}"/>
          </ac:spMkLst>
        </pc:spChg>
        <pc:spChg chg="add del">
          <ac:chgData name="PALANIAPPAN Devarajan" userId="0ccb0e75-6f62-4860-b5c8-e1d1cc272866" providerId="ADAL" clId="{6BFA7752-9EC0-471E-AC56-E890149C7F72}" dt="2023-12-20T10:37:05.512" v="2868" actId="26606"/>
          <ac:spMkLst>
            <pc:docMk/>
            <pc:sldMk cId="2339553640" sldId="318"/>
            <ac:spMk id="110" creationId="{90B80AB5-04E5-2C2D-26E9-EF3A3DA3A442}"/>
          </ac:spMkLst>
        </pc:spChg>
        <pc:spChg chg="add del">
          <ac:chgData name="PALANIAPPAN Devarajan" userId="0ccb0e75-6f62-4860-b5c8-e1d1cc272866" providerId="ADAL" clId="{6BFA7752-9EC0-471E-AC56-E890149C7F72}" dt="2023-12-20T10:32:49.830" v="2840" actId="26606"/>
          <ac:spMkLst>
            <pc:docMk/>
            <pc:sldMk cId="2339553640" sldId="318"/>
            <ac:spMk id="111" creationId="{1A95671B-3CC6-4792-9114-B74FAEA224E6}"/>
          </ac:spMkLst>
        </pc:spChg>
        <pc:spChg chg="add del">
          <ac:chgData name="PALANIAPPAN Devarajan" userId="0ccb0e75-6f62-4860-b5c8-e1d1cc272866" providerId="ADAL" clId="{6BFA7752-9EC0-471E-AC56-E890149C7F72}" dt="2023-12-20T10:51:50.212" v="2887" actId="26606"/>
          <ac:spMkLst>
            <pc:docMk/>
            <pc:sldMk cId="2339553640" sldId="318"/>
            <ac:spMk id="115" creationId="{1B15ED52-F352-441B-82BF-E0EA34836D08}"/>
          </ac:spMkLst>
        </pc:spChg>
        <pc:spChg chg="add del">
          <ac:chgData name="PALANIAPPAN Devarajan" userId="0ccb0e75-6f62-4860-b5c8-e1d1cc272866" providerId="ADAL" clId="{6BFA7752-9EC0-471E-AC56-E890149C7F72}" dt="2023-12-20T10:32:58.607" v="2844" actId="26606"/>
          <ac:spMkLst>
            <pc:docMk/>
            <pc:sldMk cId="2339553640" sldId="318"/>
            <ac:spMk id="116" creationId="{2EB492CD-616E-47F8-933B-5E2D952A0593}"/>
          </ac:spMkLst>
        </pc:spChg>
        <pc:spChg chg="add del">
          <ac:chgData name="PALANIAPPAN Devarajan" userId="0ccb0e75-6f62-4860-b5c8-e1d1cc272866" providerId="ADAL" clId="{6BFA7752-9EC0-471E-AC56-E890149C7F72}" dt="2023-12-20T10:32:58.607" v="2844" actId="26606"/>
          <ac:spMkLst>
            <pc:docMk/>
            <pc:sldMk cId="2339553640" sldId="318"/>
            <ac:spMk id="117" creationId="{59383CF9-23B5-4335-9B21-1791C4CF1C75}"/>
          </ac:spMkLst>
        </pc:spChg>
        <pc:spChg chg="add del">
          <ac:chgData name="PALANIAPPAN Devarajan" userId="0ccb0e75-6f62-4860-b5c8-e1d1cc272866" providerId="ADAL" clId="{6BFA7752-9EC0-471E-AC56-E890149C7F72}" dt="2023-12-20T10:32:58.607" v="2844" actId="26606"/>
          <ac:spMkLst>
            <pc:docMk/>
            <pc:sldMk cId="2339553640" sldId="318"/>
            <ac:spMk id="118" creationId="{0007FE00-9498-4706-B255-6437B0252C02}"/>
          </ac:spMkLst>
        </pc:spChg>
        <pc:spChg chg="add del">
          <ac:chgData name="PALANIAPPAN Devarajan" userId="0ccb0e75-6f62-4860-b5c8-e1d1cc272866" providerId="ADAL" clId="{6BFA7752-9EC0-471E-AC56-E890149C7F72}" dt="2023-12-20T10:33:01.382" v="2846" actId="26606"/>
          <ac:spMkLst>
            <pc:docMk/>
            <pc:sldMk cId="2339553640" sldId="318"/>
            <ac:spMk id="120" creationId="{DBC6133C-0615-4CE4-9132-37E609A9BDFA}"/>
          </ac:spMkLst>
        </pc:spChg>
        <pc:spChg chg="add del">
          <ac:chgData name="PALANIAPPAN Devarajan" userId="0ccb0e75-6f62-4860-b5c8-e1d1cc272866" providerId="ADAL" clId="{6BFA7752-9EC0-471E-AC56-E890149C7F72}" dt="2023-12-20T10:33:01.382" v="2846" actId="26606"/>
          <ac:spMkLst>
            <pc:docMk/>
            <pc:sldMk cId="2339553640" sldId="318"/>
            <ac:spMk id="121" creationId="{169CC832-2974-4E8D-90ED-3E2941BA7336}"/>
          </ac:spMkLst>
        </pc:spChg>
        <pc:spChg chg="add del">
          <ac:chgData name="PALANIAPPAN Devarajan" userId="0ccb0e75-6f62-4860-b5c8-e1d1cc272866" providerId="ADAL" clId="{6BFA7752-9EC0-471E-AC56-E890149C7F72}" dt="2023-12-20T10:33:01.382" v="2846" actId="26606"/>
          <ac:spMkLst>
            <pc:docMk/>
            <pc:sldMk cId="2339553640" sldId="318"/>
            <ac:spMk id="122" creationId="{55222F96-971A-4F90-B841-6BAB416C7AC1}"/>
          </ac:spMkLst>
        </pc:spChg>
        <pc:spChg chg="add del">
          <ac:chgData name="PALANIAPPAN Devarajan" userId="0ccb0e75-6f62-4860-b5c8-e1d1cc272866" providerId="ADAL" clId="{6BFA7752-9EC0-471E-AC56-E890149C7F72}" dt="2023-12-20T10:33:01.382" v="2846" actId="26606"/>
          <ac:spMkLst>
            <pc:docMk/>
            <pc:sldMk cId="2339553640" sldId="318"/>
            <ac:spMk id="123" creationId="{08980754-6F4B-43C9-B9BE-127B6BED6586}"/>
          </ac:spMkLst>
        </pc:spChg>
        <pc:spChg chg="add del">
          <ac:chgData name="PALANIAPPAN Devarajan" userId="0ccb0e75-6f62-4860-b5c8-e1d1cc272866" providerId="ADAL" clId="{6BFA7752-9EC0-471E-AC56-E890149C7F72}" dt="2023-12-20T10:33:01.382" v="2846" actId="26606"/>
          <ac:spMkLst>
            <pc:docMk/>
            <pc:sldMk cId="2339553640" sldId="318"/>
            <ac:spMk id="124" creationId="{2C1BBA94-3F40-40AA-8BB9-E69E25E537C1}"/>
          </ac:spMkLst>
        </pc:spChg>
        <pc:spChg chg="add del">
          <ac:chgData name="PALANIAPPAN Devarajan" userId="0ccb0e75-6f62-4860-b5c8-e1d1cc272866" providerId="ADAL" clId="{6BFA7752-9EC0-471E-AC56-E890149C7F72}" dt="2023-12-20T10:51:50.212" v="2887" actId="26606"/>
          <ac:spMkLst>
            <pc:docMk/>
            <pc:sldMk cId="2339553640" sldId="318"/>
            <ac:spMk id="125" creationId="{3B2E3793-BFE6-45A2-9B7B-E18844431C99}"/>
          </ac:spMkLst>
        </pc:spChg>
        <pc:spChg chg="add del">
          <ac:chgData name="PALANIAPPAN Devarajan" userId="0ccb0e75-6f62-4860-b5c8-e1d1cc272866" providerId="ADAL" clId="{6BFA7752-9EC0-471E-AC56-E890149C7F72}" dt="2023-12-20T10:51:50.212" v="2887" actId="26606"/>
          <ac:spMkLst>
            <pc:docMk/>
            <pc:sldMk cId="2339553640" sldId="318"/>
            <ac:spMk id="126" creationId="{BC4C4868-CB8F-4AF9-9CDB-8108F2C19B67}"/>
          </ac:spMkLst>
        </pc:spChg>
        <pc:spChg chg="add del">
          <ac:chgData name="PALANIAPPAN Devarajan" userId="0ccb0e75-6f62-4860-b5c8-e1d1cc272866" providerId="ADAL" clId="{6BFA7752-9EC0-471E-AC56-E890149C7F72}" dt="2023-12-20T10:51:50.212" v="2887" actId="26606"/>
          <ac:spMkLst>
            <pc:docMk/>
            <pc:sldMk cId="2339553640" sldId="318"/>
            <ac:spMk id="127" creationId="{375E0459-6403-40CD-989D-56A4407CA12E}"/>
          </ac:spMkLst>
        </pc:spChg>
        <pc:spChg chg="add del">
          <ac:chgData name="PALANIAPPAN Devarajan" userId="0ccb0e75-6f62-4860-b5c8-e1d1cc272866" providerId="ADAL" clId="{6BFA7752-9EC0-471E-AC56-E890149C7F72}" dt="2023-12-20T10:37:15.892" v="2874" actId="26606"/>
          <ac:spMkLst>
            <pc:docMk/>
            <pc:sldMk cId="2339553640" sldId="318"/>
            <ac:spMk id="128" creationId="{058A14AF-9FB5-4CC7-BA35-E8E85D3EDF0E}"/>
          </ac:spMkLst>
        </pc:spChg>
        <pc:spChg chg="add del">
          <ac:chgData name="PALANIAPPAN Devarajan" userId="0ccb0e75-6f62-4860-b5c8-e1d1cc272866" providerId="ADAL" clId="{6BFA7752-9EC0-471E-AC56-E890149C7F72}" dt="2023-12-20T10:37:15.892" v="2874" actId="26606"/>
          <ac:spMkLst>
            <pc:docMk/>
            <pc:sldMk cId="2339553640" sldId="318"/>
            <ac:spMk id="129" creationId="{3A9A4357-BD1D-4622-A4FE-766E6AB8DE84}"/>
          </ac:spMkLst>
        </pc:spChg>
        <pc:spChg chg="add del">
          <ac:chgData name="PALANIAPPAN Devarajan" userId="0ccb0e75-6f62-4860-b5c8-e1d1cc272866" providerId="ADAL" clId="{6BFA7752-9EC0-471E-AC56-E890149C7F72}" dt="2023-12-20T10:37:15.892" v="2874" actId="26606"/>
          <ac:spMkLst>
            <pc:docMk/>
            <pc:sldMk cId="2339553640" sldId="318"/>
            <ac:spMk id="130" creationId="{E659831F-0D9A-4C63-9EBB-8435B85A440F}"/>
          </ac:spMkLst>
        </pc:spChg>
        <pc:spChg chg="add del">
          <ac:chgData name="PALANIAPPAN Devarajan" userId="0ccb0e75-6f62-4860-b5c8-e1d1cc272866" providerId="ADAL" clId="{6BFA7752-9EC0-471E-AC56-E890149C7F72}" dt="2023-12-20T10:37:15.892" v="2874" actId="26606"/>
          <ac:spMkLst>
            <pc:docMk/>
            <pc:sldMk cId="2339553640" sldId="318"/>
            <ac:spMk id="131" creationId="{E6995CE5-F890-4ABA-82A2-26507CE8D2A3}"/>
          </ac:spMkLst>
        </pc:spChg>
        <pc:spChg chg="add del">
          <ac:chgData name="PALANIAPPAN Devarajan" userId="0ccb0e75-6f62-4860-b5c8-e1d1cc272866" providerId="ADAL" clId="{6BFA7752-9EC0-471E-AC56-E890149C7F72}" dt="2023-12-20T10:51:50.212" v="2887" actId="26606"/>
          <ac:spMkLst>
            <pc:docMk/>
            <pc:sldMk cId="2339553640" sldId="318"/>
            <ac:spMk id="132" creationId="{53E5B1A8-3AC9-4BD1-9BBC-78CA94F2D1BA}"/>
          </ac:spMkLst>
        </pc:spChg>
        <pc:spChg chg="add del">
          <ac:chgData name="PALANIAPPAN Devarajan" userId="0ccb0e75-6f62-4860-b5c8-e1d1cc272866" providerId="ADAL" clId="{6BFA7752-9EC0-471E-AC56-E890149C7F72}" dt="2023-12-20T10:52:04.537" v="2889" actId="26606"/>
          <ac:spMkLst>
            <pc:docMk/>
            <pc:sldMk cId="2339553640" sldId="318"/>
            <ac:spMk id="133" creationId="{2EB492CD-616E-47F8-933B-5E2D952A0593}"/>
          </ac:spMkLst>
        </pc:spChg>
        <pc:spChg chg="add del">
          <ac:chgData name="PALANIAPPAN Devarajan" userId="0ccb0e75-6f62-4860-b5c8-e1d1cc272866" providerId="ADAL" clId="{6BFA7752-9EC0-471E-AC56-E890149C7F72}" dt="2023-12-20T10:52:04.537" v="2889" actId="26606"/>
          <ac:spMkLst>
            <pc:docMk/>
            <pc:sldMk cId="2339553640" sldId="318"/>
            <ac:spMk id="134" creationId="{59383CF9-23B5-4335-9B21-1791C4CF1C75}"/>
          </ac:spMkLst>
        </pc:spChg>
        <pc:spChg chg="add del">
          <ac:chgData name="PALANIAPPAN Devarajan" userId="0ccb0e75-6f62-4860-b5c8-e1d1cc272866" providerId="ADAL" clId="{6BFA7752-9EC0-471E-AC56-E890149C7F72}" dt="2023-12-20T10:52:04.537" v="2889" actId="26606"/>
          <ac:spMkLst>
            <pc:docMk/>
            <pc:sldMk cId="2339553640" sldId="318"/>
            <ac:spMk id="135" creationId="{0007FE00-9498-4706-B255-6437B0252C02}"/>
          </ac:spMkLst>
        </pc:spChg>
        <pc:spChg chg="add del">
          <ac:chgData name="PALANIAPPAN Devarajan" userId="0ccb0e75-6f62-4860-b5c8-e1d1cc272866" providerId="ADAL" clId="{6BFA7752-9EC0-471E-AC56-E890149C7F72}" dt="2023-12-20T10:52:33.869" v="2892" actId="26606"/>
          <ac:spMkLst>
            <pc:docMk/>
            <pc:sldMk cId="2339553640" sldId="318"/>
            <ac:spMk id="142" creationId="{2EB492CD-616E-47F8-933B-5E2D952A0593}"/>
          </ac:spMkLst>
        </pc:spChg>
        <pc:spChg chg="add del">
          <ac:chgData name="PALANIAPPAN Devarajan" userId="0ccb0e75-6f62-4860-b5c8-e1d1cc272866" providerId="ADAL" clId="{6BFA7752-9EC0-471E-AC56-E890149C7F72}" dt="2023-12-20T10:52:33.869" v="2892" actId="26606"/>
          <ac:spMkLst>
            <pc:docMk/>
            <pc:sldMk cId="2339553640" sldId="318"/>
            <ac:spMk id="144" creationId="{59383CF9-23B5-4335-9B21-1791C4CF1C75}"/>
          </ac:spMkLst>
        </pc:spChg>
        <pc:spChg chg="add del">
          <ac:chgData name="PALANIAPPAN Devarajan" userId="0ccb0e75-6f62-4860-b5c8-e1d1cc272866" providerId="ADAL" clId="{6BFA7752-9EC0-471E-AC56-E890149C7F72}" dt="2023-12-20T10:52:33.869" v="2892" actId="26606"/>
          <ac:spMkLst>
            <pc:docMk/>
            <pc:sldMk cId="2339553640" sldId="318"/>
            <ac:spMk id="146" creationId="{0007FE00-9498-4706-B255-6437B0252C02}"/>
          </ac:spMkLst>
        </pc:spChg>
        <pc:spChg chg="add del">
          <ac:chgData name="PALANIAPPAN Devarajan" userId="0ccb0e75-6f62-4860-b5c8-e1d1cc272866" providerId="ADAL" clId="{6BFA7752-9EC0-471E-AC56-E890149C7F72}" dt="2023-12-20T10:52:48.819" v="2902" actId="26606"/>
          <ac:spMkLst>
            <pc:docMk/>
            <pc:sldMk cId="2339553640" sldId="318"/>
            <ac:spMk id="160" creationId="{1FA14BF0-2782-FA1E-B66A-1FB223B73D2B}"/>
          </ac:spMkLst>
        </pc:spChg>
        <pc:spChg chg="add del">
          <ac:chgData name="PALANIAPPAN Devarajan" userId="0ccb0e75-6f62-4860-b5c8-e1d1cc272866" providerId="ADAL" clId="{6BFA7752-9EC0-471E-AC56-E890149C7F72}" dt="2023-12-20T11:04:03.166" v="2904" actId="26606"/>
          <ac:spMkLst>
            <pc:docMk/>
            <pc:sldMk cId="2339553640" sldId="318"/>
            <ac:spMk id="166" creationId="{1FA14BF0-2782-FA1E-B66A-1FB223B73D2B}"/>
          </ac:spMkLst>
        </pc:spChg>
        <pc:spChg chg="add del">
          <ac:chgData name="PALANIAPPAN Devarajan" userId="0ccb0e75-6f62-4860-b5c8-e1d1cc272866" providerId="ADAL" clId="{6BFA7752-9EC0-471E-AC56-E890149C7F72}" dt="2023-12-20T11:04:32.094" v="2909" actId="26606"/>
          <ac:spMkLst>
            <pc:docMk/>
            <pc:sldMk cId="2339553640" sldId="318"/>
            <ac:spMk id="168" creationId="{F541DB91-0B10-46D9-B34B-7BFF9602606D}"/>
          </ac:spMkLst>
        </pc:spChg>
        <pc:spChg chg="add del">
          <ac:chgData name="PALANIAPPAN Devarajan" userId="0ccb0e75-6f62-4860-b5c8-e1d1cc272866" providerId="ADAL" clId="{6BFA7752-9EC0-471E-AC56-E890149C7F72}" dt="2023-12-20T11:04:32.094" v="2909" actId="26606"/>
          <ac:spMkLst>
            <pc:docMk/>
            <pc:sldMk cId="2339553640" sldId="318"/>
            <ac:spMk id="169" creationId="{9CF7FE1C-8BC5-4B0C-A2BC-93AB72C90FDD}"/>
          </ac:spMkLst>
        </pc:spChg>
        <pc:spChg chg="add mod">
          <ac:chgData name="PALANIAPPAN Devarajan" userId="0ccb0e75-6f62-4860-b5c8-e1d1cc272866" providerId="ADAL" clId="{6BFA7752-9EC0-471E-AC56-E890149C7F72}" dt="2023-12-20T11:04:32.094" v="2909" actId="26606"/>
          <ac:spMkLst>
            <pc:docMk/>
            <pc:sldMk cId="2339553640" sldId="318"/>
            <ac:spMk id="170" creationId="{1FA14BF0-2782-FA1E-B66A-1FB223B73D2B}"/>
          </ac:spMkLst>
        </pc:spChg>
        <pc:grpChg chg="add del">
          <ac:chgData name="PALANIAPPAN Devarajan" userId="0ccb0e75-6f62-4860-b5c8-e1d1cc272866" providerId="ADAL" clId="{6BFA7752-9EC0-471E-AC56-E890149C7F72}" dt="2023-12-20T10:31:48.941" v="2820" actId="26606"/>
          <ac:grpSpMkLst>
            <pc:docMk/>
            <pc:sldMk cId="2339553640" sldId="318"/>
            <ac:grpSpMk id="24" creationId="{6258F736-B256-8039-9DC6-F4E49A5C5AD5}"/>
          </ac:grpSpMkLst>
        </pc:grpChg>
        <pc:grpChg chg="add del">
          <ac:chgData name="PALANIAPPAN Devarajan" userId="0ccb0e75-6f62-4860-b5c8-e1d1cc272866" providerId="ADAL" clId="{6BFA7752-9EC0-471E-AC56-E890149C7F72}" dt="2023-12-20T10:31:13.613" v="2805" actId="26606"/>
          <ac:grpSpMkLst>
            <pc:docMk/>
            <pc:sldMk cId="2339553640" sldId="318"/>
            <ac:grpSpMk id="42" creationId="{DD354807-230F-4402-B1B9-F733A8F1F190}"/>
          </ac:grpSpMkLst>
        </pc:grpChg>
        <pc:grpChg chg="add del">
          <ac:chgData name="PALANIAPPAN Devarajan" userId="0ccb0e75-6f62-4860-b5c8-e1d1cc272866" providerId="ADAL" clId="{6BFA7752-9EC0-471E-AC56-E890149C7F72}" dt="2023-12-20T10:31:42.216" v="2817" actId="26606"/>
          <ac:grpSpMkLst>
            <pc:docMk/>
            <pc:sldMk cId="2339553640" sldId="318"/>
            <ac:grpSpMk id="63" creationId="{7024687B-3153-123C-0A8C-D7D007FAF1BE}"/>
          </ac:grpSpMkLst>
        </pc:grpChg>
        <pc:grpChg chg="add del">
          <ac:chgData name="PALANIAPPAN Devarajan" userId="0ccb0e75-6f62-4860-b5c8-e1d1cc272866" providerId="ADAL" clId="{6BFA7752-9EC0-471E-AC56-E890149C7F72}" dt="2023-12-20T10:31:48.939" v="2819" actId="26606"/>
          <ac:grpSpMkLst>
            <pc:docMk/>
            <pc:sldMk cId="2339553640" sldId="318"/>
            <ac:grpSpMk id="66" creationId="{6258F736-B256-8039-9DC6-F4E49A5C5AD5}"/>
          </ac:grpSpMkLst>
        </pc:grpChg>
        <pc:grpChg chg="add del">
          <ac:chgData name="PALANIAPPAN Devarajan" userId="0ccb0e75-6f62-4860-b5c8-e1d1cc272866" providerId="ADAL" clId="{6BFA7752-9EC0-471E-AC56-E890149C7F72}" dt="2023-12-20T10:36:23.643" v="2852" actId="26606"/>
          <ac:grpSpMkLst>
            <pc:docMk/>
            <pc:sldMk cId="2339553640" sldId="318"/>
            <ac:grpSpMk id="73" creationId="{6258F736-B256-8039-9DC6-F4E49A5C5AD5}"/>
          </ac:grpSpMkLst>
        </pc:grpChg>
        <pc:grpChg chg="add del">
          <ac:chgData name="PALANIAPPAN Devarajan" userId="0ccb0e75-6f62-4860-b5c8-e1d1cc272866" providerId="ADAL" clId="{6BFA7752-9EC0-471E-AC56-E890149C7F72}" dt="2023-12-20T10:32:34.719" v="2824" actId="26606"/>
          <ac:grpSpMkLst>
            <pc:docMk/>
            <pc:sldMk cId="2339553640" sldId="318"/>
            <ac:grpSpMk id="86" creationId="{6258F736-B256-8039-9DC6-F4E49A5C5AD5}"/>
          </ac:grpSpMkLst>
        </pc:grpChg>
        <pc:grpChg chg="add del">
          <ac:chgData name="PALANIAPPAN Devarajan" userId="0ccb0e75-6f62-4860-b5c8-e1d1cc272866" providerId="ADAL" clId="{6BFA7752-9EC0-471E-AC56-E890149C7F72}" dt="2023-12-20T10:32:51.679" v="2842" actId="26606"/>
          <ac:grpSpMkLst>
            <pc:docMk/>
            <pc:sldMk cId="2339553640" sldId="318"/>
            <ac:grpSpMk id="113" creationId="{7024687B-3153-123C-0A8C-D7D007FAF1BE}"/>
          </ac:grpSpMkLst>
        </pc:grpChg>
        <pc:grpChg chg="add del">
          <ac:chgData name="PALANIAPPAN Devarajan" userId="0ccb0e75-6f62-4860-b5c8-e1d1cc272866" providerId="ADAL" clId="{6BFA7752-9EC0-471E-AC56-E890149C7F72}" dt="2023-12-20T10:37:13.532" v="2872" actId="26606"/>
          <ac:grpSpMkLst>
            <pc:docMk/>
            <pc:sldMk cId="2339553640" sldId="318"/>
            <ac:grpSpMk id="119" creationId="{16C73AF9-0D33-5C66-5D79-0D0129904B31}"/>
          </ac:grpSpMkLst>
        </pc:grpChg>
        <pc:grpChg chg="add del">
          <ac:chgData name="PALANIAPPAN Devarajan" userId="0ccb0e75-6f62-4860-b5c8-e1d1cc272866" providerId="ADAL" clId="{6BFA7752-9EC0-471E-AC56-E890149C7F72}" dt="2023-12-20T10:52:48.819" v="2902" actId="26606"/>
          <ac:grpSpMkLst>
            <pc:docMk/>
            <pc:sldMk cId="2339553640" sldId="318"/>
            <ac:grpSpMk id="158" creationId="{7024687B-3153-123C-0A8C-D7D007FAF1BE}"/>
          </ac:grpSpMkLst>
        </pc:grpChg>
        <pc:grpChg chg="add del">
          <ac:chgData name="PALANIAPPAN Devarajan" userId="0ccb0e75-6f62-4860-b5c8-e1d1cc272866" providerId="ADAL" clId="{6BFA7752-9EC0-471E-AC56-E890149C7F72}" dt="2023-12-20T11:04:03.166" v="2904" actId="26606"/>
          <ac:grpSpMkLst>
            <pc:docMk/>
            <pc:sldMk cId="2339553640" sldId="318"/>
            <ac:grpSpMk id="162" creationId="{7024687B-3153-123C-0A8C-D7D007FAF1BE}"/>
          </ac:grpSpMkLst>
        </pc:grpChg>
        <pc:graphicFrameChg chg="add del mod">
          <ac:chgData name="PALANIAPPAN Devarajan" userId="0ccb0e75-6f62-4860-b5c8-e1d1cc272866" providerId="ADAL" clId="{6BFA7752-9EC0-471E-AC56-E890149C7F72}" dt="2023-12-20T10:27:04.823" v="2746" actId="478"/>
          <ac:graphicFrameMkLst>
            <pc:docMk/>
            <pc:sldMk cId="2339553640" sldId="318"/>
            <ac:graphicFrameMk id="3" creationId="{7F140530-178E-10C6-307E-7DE03CDF1311}"/>
          </ac:graphicFrameMkLst>
        </pc:graphicFrameChg>
        <pc:graphicFrameChg chg="add del mod">
          <ac:chgData name="PALANIAPPAN Devarajan" userId="0ccb0e75-6f62-4860-b5c8-e1d1cc272866" providerId="ADAL" clId="{6BFA7752-9EC0-471E-AC56-E890149C7F72}" dt="2023-12-20T10:27:13.574" v="2748"/>
          <ac:graphicFrameMkLst>
            <pc:docMk/>
            <pc:sldMk cId="2339553640" sldId="318"/>
            <ac:graphicFrameMk id="5" creationId="{40AE93AE-6CCE-0C89-87A4-C5166CC90392}"/>
          </ac:graphicFrameMkLst>
        </pc:graphicFrameChg>
        <pc:graphicFrameChg chg="add del mod">
          <ac:chgData name="PALANIAPPAN Devarajan" userId="0ccb0e75-6f62-4860-b5c8-e1d1cc272866" providerId="ADAL" clId="{6BFA7752-9EC0-471E-AC56-E890149C7F72}" dt="2023-12-20T10:27:50.173" v="2757" actId="478"/>
          <ac:graphicFrameMkLst>
            <pc:docMk/>
            <pc:sldMk cId="2339553640" sldId="318"/>
            <ac:graphicFrameMk id="8" creationId="{B07153DF-490E-1820-581D-A3CA977F9F27}"/>
          </ac:graphicFrameMkLst>
        </pc:graphicFrameChg>
        <pc:graphicFrameChg chg="add del mod modGraphic">
          <ac:chgData name="PALANIAPPAN Devarajan" userId="0ccb0e75-6f62-4860-b5c8-e1d1cc272866" providerId="ADAL" clId="{6BFA7752-9EC0-471E-AC56-E890149C7F72}" dt="2023-12-20T10:40:21.714" v="2881" actId="21"/>
          <ac:graphicFrameMkLst>
            <pc:docMk/>
            <pc:sldMk cId="2339553640" sldId="318"/>
            <ac:graphicFrameMk id="11" creationId="{BD86D2A9-754F-1B84-1688-CADC4CA75CE3}"/>
          </ac:graphicFrameMkLst>
        </pc:graphicFrameChg>
        <pc:graphicFrameChg chg="add mod modGraphic">
          <ac:chgData name="PALANIAPPAN Devarajan" userId="0ccb0e75-6f62-4860-b5c8-e1d1cc272866" providerId="ADAL" clId="{6BFA7752-9EC0-471E-AC56-E890149C7F72}" dt="2023-12-20T11:04:32.094" v="2909"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6BFA7752-9EC0-471E-AC56-E890149C7F72}" dt="2023-12-20T10:36:27.793" v="2854" actId="26606"/>
          <ac:graphicFrameMkLst>
            <pc:docMk/>
            <pc:sldMk cId="2339553640" sldId="318"/>
            <ac:graphicFrameMk id="83" creationId="{0B57D104-080B-76DF-6B69-F51DF8EBCBB2}"/>
          </ac:graphicFrameMkLst>
        </pc:graphicFrameChg>
        <pc:graphicFrameChg chg="add del">
          <ac:chgData name="PALANIAPPAN Devarajan" userId="0ccb0e75-6f62-4860-b5c8-e1d1cc272866" providerId="ADAL" clId="{6BFA7752-9EC0-471E-AC56-E890149C7F72}" dt="2023-12-20T10:52:40.973" v="2896" actId="26606"/>
          <ac:graphicFrameMkLst>
            <pc:docMk/>
            <pc:sldMk cId="2339553640" sldId="318"/>
            <ac:graphicFrameMk id="139" creationId="{D64482C7-CBC4-9D4A-B321-019EA62FFC2B}"/>
          </ac:graphicFrameMkLst>
        </pc:graphicFrameChg>
        <pc:graphicFrameChg chg="add del">
          <ac:chgData name="PALANIAPPAN Devarajan" userId="0ccb0e75-6f62-4860-b5c8-e1d1cc272866" providerId="ADAL" clId="{6BFA7752-9EC0-471E-AC56-E890149C7F72}" dt="2023-12-20T10:52:42.341" v="2898" actId="26606"/>
          <ac:graphicFrameMkLst>
            <pc:docMk/>
            <pc:sldMk cId="2339553640" sldId="318"/>
            <ac:graphicFrameMk id="153" creationId="{588AE568-2036-C211-624A-31ACFCF07537}"/>
          </ac:graphicFrameMkLst>
        </pc:graphicFrameChg>
        <pc:graphicFrameChg chg="add del">
          <ac:chgData name="PALANIAPPAN Devarajan" userId="0ccb0e75-6f62-4860-b5c8-e1d1cc272866" providerId="ADAL" clId="{6BFA7752-9EC0-471E-AC56-E890149C7F72}" dt="2023-12-20T10:52:45.029" v="2900" actId="26606"/>
          <ac:graphicFrameMkLst>
            <pc:docMk/>
            <pc:sldMk cId="2339553640" sldId="318"/>
            <ac:graphicFrameMk id="156" creationId="{A22FE540-889F-7C25-661C-32D14F859709}"/>
          </ac:graphicFrameMkLst>
        </pc:graphicFrameChg>
        <pc:cxnChg chg="add del">
          <ac:chgData name="PALANIAPPAN Devarajan" userId="0ccb0e75-6f62-4860-b5c8-e1d1cc272866" providerId="ADAL" clId="{6BFA7752-9EC0-471E-AC56-E890149C7F72}" dt="2023-12-20T10:37:03.775" v="2866" actId="26606"/>
          <ac:cxnSpMkLst>
            <pc:docMk/>
            <pc:sldMk cId="2339553640" sldId="318"/>
            <ac:cxnSpMk id="108" creationId="{FC23E3B9-5ABF-58B3-E2B0-E9A5DAA90037}"/>
          </ac:cxnSpMkLst>
        </pc:cxnChg>
        <pc:cxnChg chg="add del">
          <ac:chgData name="PALANIAPPAN Devarajan" userId="0ccb0e75-6f62-4860-b5c8-e1d1cc272866" providerId="ADAL" clId="{6BFA7752-9EC0-471E-AC56-E890149C7F72}" dt="2023-12-20T10:37:05.512" v="2868" actId="26606"/>
          <ac:cxnSpMkLst>
            <pc:docMk/>
            <pc:sldMk cId="2339553640" sldId="318"/>
            <ac:cxnSpMk id="112" creationId="{FC23E3B9-5ABF-58B3-E2B0-E9A5DAA90037}"/>
          </ac:cxnSpMkLst>
        </pc:cxnChg>
        <pc:cxnChg chg="add del">
          <ac:chgData name="PALANIAPPAN Devarajan" userId="0ccb0e75-6f62-4860-b5c8-e1d1cc272866" providerId="ADAL" clId="{6BFA7752-9EC0-471E-AC56-E890149C7F72}" dt="2023-12-20T10:37:10.667" v="2870" actId="26606"/>
          <ac:cxnSpMkLst>
            <pc:docMk/>
            <pc:sldMk cId="2339553640" sldId="318"/>
            <ac:cxnSpMk id="114" creationId="{1503BFE4-729B-D9D0-C17B-501E6AF1127A}"/>
          </ac:cxnSpMkLst>
        </pc:cxnChg>
        <pc:cxnChg chg="add del">
          <ac:chgData name="PALANIAPPAN Devarajan" userId="0ccb0e75-6f62-4860-b5c8-e1d1cc272866" providerId="ADAL" clId="{6BFA7752-9EC0-471E-AC56-E890149C7F72}" dt="2023-12-20T11:04:03.182" v="2905" actId="26606"/>
          <ac:cxnSpMkLst>
            <pc:docMk/>
            <pc:sldMk cId="2339553640" sldId="318"/>
            <ac:cxnSpMk id="137" creationId="{1503BFE4-729B-D9D0-C17B-501E6AF1127A}"/>
          </ac:cxnSpMkLst>
        </pc:cxnChg>
        <pc:cxnChg chg="add del">
          <ac:chgData name="PALANIAPPAN Devarajan" userId="0ccb0e75-6f62-4860-b5c8-e1d1cc272866" providerId="ADAL" clId="{6BFA7752-9EC0-471E-AC56-E890149C7F72}" dt="2023-12-20T10:52:37.484" v="2894" actId="26606"/>
          <ac:cxnSpMkLst>
            <pc:docMk/>
            <pc:sldMk cId="2339553640" sldId="318"/>
            <ac:cxnSpMk id="148" creationId="{1503BFE4-729B-D9D0-C17B-501E6AF1127A}"/>
          </ac:cxnSpMkLst>
        </pc:cxnChg>
        <pc:cxnChg chg="add del">
          <ac:chgData name="PALANIAPPAN Devarajan" userId="0ccb0e75-6f62-4860-b5c8-e1d1cc272866" providerId="ADAL" clId="{6BFA7752-9EC0-471E-AC56-E890149C7F72}" dt="2023-12-20T10:52:40.973" v="2896" actId="26606"/>
          <ac:cxnSpMkLst>
            <pc:docMk/>
            <pc:sldMk cId="2339553640" sldId="318"/>
            <ac:cxnSpMk id="150" creationId="{1503BFE4-729B-D9D0-C17B-501E6AF1127A}"/>
          </ac:cxnSpMkLst>
        </pc:cxnChg>
        <pc:cxnChg chg="add del">
          <ac:chgData name="PALANIAPPAN Devarajan" userId="0ccb0e75-6f62-4860-b5c8-e1d1cc272866" providerId="ADAL" clId="{6BFA7752-9EC0-471E-AC56-E890149C7F72}" dt="2023-12-20T10:52:42.341" v="2898" actId="26606"/>
          <ac:cxnSpMkLst>
            <pc:docMk/>
            <pc:sldMk cId="2339553640" sldId="318"/>
            <ac:cxnSpMk id="152" creationId="{1503BFE4-729B-D9D0-C17B-501E6AF1127A}"/>
          </ac:cxnSpMkLst>
        </pc:cxnChg>
        <pc:cxnChg chg="add del">
          <ac:chgData name="PALANIAPPAN Devarajan" userId="0ccb0e75-6f62-4860-b5c8-e1d1cc272866" providerId="ADAL" clId="{6BFA7752-9EC0-471E-AC56-E890149C7F72}" dt="2023-12-20T10:52:45.029" v="2900" actId="26606"/>
          <ac:cxnSpMkLst>
            <pc:docMk/>
            <pc:sldMk cId="2339553640" sldId="318"/>
            <ac:cxnSpMk id="155" creationId="{1503BFE4-729B-D9D0-C17B-501E6AF1127A}"/>
          </ac:cxnSpMkLst>
        </pc:cxnChg>
        <pc:cxnChg chg="add del">
          <ac:chgData name="PALANIAPPAN Devarajan" userId="0ccb0e75-6f62-4860-b5c8-e1d1cc272866" providerId="ADAL" clId="{6BFA7752-9EC0-471E-AC56-E890149C7F72}" dt="2023-12-21T10:26:26.861" v="3414"/>
          <ac:cxnSpMkLst>
            <pc:docMk/>
            <pc:sldMk cId="2339553640" sldId="318"/>
            <ac:cxnSpMk id="175" creationId="{1503BFE4-729B-D9D0-C17B-501E6AF1127A}"/>
          </ac:cxnSpMkLst>
        </pc:cxnChg>
      </pc:sldChg>
      <pc:sldChg chg="addSp delSp modSp new del mod setBg">
        <pc:chgData name="PALANIAPPAN Devarajan" userId="0ccb0e75-6f62-4860-b5c8-e1d1cc272866" providerId="ADAL" clId="{6BFA7752-9EC0-471E-AC56-E890149C7F72}" dt="2023-12-15T08:35:29.034" v="2067" actId="47"/>
        <pc:sldMkLst>
          <pc:docMk/>
          <pc:sldMk cId="4246458364" sldId="318"/>
        </pc:sldMkLst>
        <pc:spChg chg="add del">
          <ac:chgData name="PALANIAPPAN Devarajan" userId="0ccb0e75-6f62-4860-b5c8-e1d1cc272866" providerId="ADAL" clId="{6BFA7752-9EC0-471E-AC56-E890149C7F72}" dt="2023-12-11T07:05:19.250" v="1837" actId="26606"/>
          <ac:spMkLst>
            <pc:docMk/>
            <pc:sldMk cId="4246458364" sldId="318"/>
            <ac:spMk id="7" creationId="{73EDB3DA-AEF0-428A-A317-C42827E6C836}"/>
          </ac:spMkLst>
        </pc:spChg>
        <pc:spChg chg="add del">
          <ac:chgData name="PALANIAPPAN Devarajan" userId="0ccb0e75-6f62-4860-b5c8-e1d1cc272866" providerId="ADAL" clId="{6BFA7752-9EC0-471E-AC56-E890149C7F72}" dt="2023-12-11T07:05:19.250" v="1837" actId="26606"/>
          <ac:spMkLst>
            <pc:docMk/>
            <pc:sldMk cId="4246458364" sldId="318"/>
            <ac:spMk id="8" creationId="{4A06AD8B-0227-4FF6-AEB4-C66C5A5398C1}"/>
          </ac:spMkLst>
        </pc:spChg>
        <pc:spChg chg="add del">
          <ac:chgData name="PALANIAPPAN Devarajan" userId="0ccb0e75-6f62-4860-b5c8-e1d1cc272866" providerId="ADAL" clId="{6BFA7752-9EC0-471E-AC56-E890149C7F72}" dt="2023-12-11T07:05:19.250" v="1837" actId="26606"/>
          <ac:spMkLst>
            <pc:docMk/>
            <pc:sldMk cId="4246458364" sldId="318"/>
            <ac:spMk id="9" creationId="{5DFACEB2-7564-4FB9-B739-C2CE339BA3D2}"/>
          </ac:spMkLst>
        </pc:spChg>
        <pc:spChg chg="add del">
          <ac:chgData name="PALANIAPPAN Devarajan" userId="0ccb0e75-6f62-4860-b5c8-e1d1cc272866" providerId="ADAL" clId="{6BFA7752-9EC0-471E-AC56-E890149C7F72}" dt="2023-12-11T07:05:06.638" v="1822" actId="26606"/>
          <ac:spMkLst>
            <pc:docMk/>
            <pc:sldMk cId="4246458364" sldId="318"/>
            <ac:spMk id="10" creationId="{73EDB3DA-AEF0-428A-A317-C42827E6C836}"/>
          </ac:spMkLst>
        </pc:spChg>
        <pc:spChg chg="add del">
          <ac:chgData name="PALANIAPPAN Devarajan" userId="0ccb0e75-6f62-4860-b5c8-e1d1cc272866" providerId="ADAL" clId="{6BFA7752-9EC0-471E-AC56-E890149C7F72}" dt="2023-12-11T07:05:31.588" v="1849" actId="26606"/>
          <ac:spMkLst>
            <pc:docMk/>
            <pc:sldMk cId="4246458364" sldId="318"/>
            <ac:spMk id="11" creationId="{5F9CFCE6-877F-4858-B8BD-2C52CA8AFBC4}"/>
          </ac:spMkLst>
        </pc:spChg>
        <pc:spChg chg="add del">
          <ac:chgData name="PALANIAPPAN Devarajan" userId="0ccb0e75-6f62-4860-b5c8-e1d1cc272866" providerId="ADAL" clId="{6BFA7752-9EC0-471E-AC56-E890149C7F72}" dt="2023-12-11T07:05:06.638" v="1822" actId="26606"/>
          <ac:spMkLst>
            <pc:docMk/>
            <pc:sldMk cId="4246458364" sldId="318"/>
            <ac:spMk id="12" creationId="{4A06AD8B-0227-4FF6-AEB4-C66C5A5398C1}"/>
          </ac:spMkLst>
        </pc:spChg>
        <pc:spChg chg="add del">
          <ac:chgData name="PALANIAPPAN Devarajan" userId="0ccb0e75-6f62-4860-b5c8-e1d1cc272866" providerId="ADAL" clId="{6BFA7752-9EC0-471E-AC56-E890149C7F72}" dt="2023-12-11T07:05:06.638" v="1822" actId="26606"/>
          <ac:spMkLst>
            <pc:docMk/>
            <pc:sldMk cId="4246458364" sldId="318"/>
            <ac:spMk id="14" creationId="{5DFACEB2-7564-4FB9-B739-C2CE339BA3D2}"/>
          </ac:spMkLst>
        </pc:spChg>
        <pc:spChg chg="add del">
          <ac:chgData name="PALANIAPPAN Devarajan" userId="0ccb0e75-6f62-4860-b5c8-e1d1cc272866" providerId="ADAL" clId="{6BFA7752-9EC0-471E-AC56-E890149C7F72}" dt="2023-12-11T07:05:31.588" v="1849" actId="26606"/>
          <ac:spMkLst>
            <pc:docMk/>
            <pc:sldMk cId="4246458364" sldId="318"/>
            <ac:spMk id="15" creationId="{8213F8A0-12AE-4514-8372-0DD766EC28EE}"/>
          </ac:spMkLst>
        </pc:spChg>
        <pc:spChg chg="add del">
          <ac:chgData name="PALANIAPPAN Devarajan" userId="0ccb0e75-6f62-4860-b5c8-e1d1cc272866" providerId="ADAL" clId="{6BFA7752-9EC0-471E-AC56-E890149C7F72}" dt="2023-12-11T07:05:23.535" v="1843" actId="26606"/>
          <ac:spMkLst>
            <pc:docMk/>
            <pc:sldMk cId="4246458364" sldId="318"/>
            <ac:spMk id="17" creationId="{B527B32F-07F3-4C94-B09B-8C8F310F0D56}"/>
          </ac:spMkLst>
        </pc:spChg>
        <pc:spChg chg="add del">
          <ac:chgData name="PALANIAPPAN Devarajan" userId="0ccb0e75-6f62-4860-b5c8-e1d1cc272866" providerId="ADAL" clId="{6BFA7752-9EC0-471E-AC56-E890149C7F72}" dt="2023-12-11T07:05:23.535" v="1843" actId="26606"/>
          <ac:spMkLst>
            <pc:docMk/>
            <pc:sldMk cId="4246458364" sldId="318"/>
            <ac:spMk id="18"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19" creationId="{B527B32F-07F3-4C94-B09B-8C8F310F0D56}"/>
          </ac:spMkLst>
        </pc:spChg>
        <pc:spChg chg="add del">
          <ac:chgData name="PALANIAPPAN Devarajan" userId="0ccb0e75-6f62-4860-b5c8-e1d1cc272866" providerId="ADAL" clId="{6BFA7752-9EC0-471E-AC56-E890149C7F72}" dt="2023-12-11T07:05:11.039" v="1828" actId="26606"/>
          <ac:spMkLst>
            <pc:docMk/>
            <pc:sldMk cId="4246458364" sldId="318"/>
            <ac:spMk id="20" creationId="{7F41D4CC-403D-465E-9223-3277868A5D9E}"/>
          </ac:spMkLst>
        </pc:spChg>
        <pc:spChg chg="add del">
          <ac:chgData name="PALANIAPPAN Devarajan" userId="0ccb0e75-6f62-4860-b5c8-e1d1cc272866" providerId="ADAL" clId="{6BFA7752-9EC0-471E-AC56-E890149C7F72}" dt="2023-12-11T07:05:11.039" v="1828" actId="26606"/>
          <ac:spMkLst>
            <pc:docMk/>
            <pc:sldMk cId="4246458364" sldId="318"/>
            <ac:spMk id="21" creationId="{3DC4C688-715E-4A31-AB90-6A5752887D8A}"/>
          </ac:spMkLst>
        </pc:spChg>
        <pc:spChg chg="add del">
          <ac:chgData name="PALANIAPPAN Devarajan" userId="0ccb0e75-6f62-4860-b5c8-e1d1cc272866" providerId="ADAL" clId="{6BFA7752-9EC0-471E-AC56-E890149C7F72}" dt="2023-12-11T07:05:23.535" v="1843" actId="26606"/>
          <ac:spMkLst>
            <pc:docMk/>
            <pc:sldMk cId="4246458364" sldId="318"/>
            <ac:spMk id="22" creationId="{3DC4C688-715E-4A31-AB90-6A5752887D8A}"/>
          </ac:spMkLst>
        </pc:spChg>
        <pc:spChg chg="add del">
          <ac:chgData name="PALANIAPPAN Devarajan" userId="0ccb0e75-6f62-4860-b5c8-e1d1cc272866" providerId="ADAL" clId="{6BFA7752-9EC0-471E-AC56-E890149C7F72}" dt="2023-12-11T07:05:31.588" v="1849" actId="26606"/>
          <ac:spMkLst>
            <pc:docMk/>
            <pc:sldMk cId="4246458364" sldId="318"/>
            <ac:spMk id="23" creationId="{9EFF17D4-9A8C-4CE5-B096-D8CCD4400437}"/>
          </ac:spMkLst>
        </pc:spChg>
        <pc:spChg chg="add del">
          <ac:chgData name="PALANIAPPAN Devarajan" userId="0ccb0e75-6f62-4860-b5c8-e1d1cc272866" providerId="ADAL" clId="{6BFA7752-9EC0-471E-AC56-E890149C7F72}" dt="2023-12-11T07:05:14.726" v="1831" actId="26606"/>
          <ac:spMkLst>
            <pc:docMk/>
            <pc:sldMk cId="4246458364" sldId="318"/>
            <ac:spMk id="24" creationId="{22F15A2D-2324-487D-A02A-BF46C5C580EB}"/>
          </ac:spMkLst>
        </pc:spChg>
        <pc:spChg chg="add del">
          <ac:chgData name="PALANIAPPAN Devarajan" userId="0ccb0e75-6f62-4860-b5c8-e1d1cc272866" providerId="ADAL" clId="{6BFA7752-9EC0-471E-AC56-E890149C7F72}" dt="2023-12-11T07:05:14.726" v="1831" actId="26606"/>
          <ac:spMkLst>
            <pc:docMk/>
            <pc:sldMk cId="4246458364" sldId="318"/>
            <ac:spMk id="25" creationId="{2AEAFA59-923A-4F54-8B49-44C970BCC323}"/>
          </ac:spMkLst>
        </pc:spChg>
        <pc:spChg chg="add del">
          <ac:chgData name="PALANIAPPAN Devarajan" userId="0ccb0e75-6f62-4860-b5c8-e1d1cc272866" providerId="ADAL" clId="{6BFA7752-9EC0-471E-AC56-E890149C7F72}" dt="2023-12-11T07:05:14.726" v="1831" actId="26606"/>
          <ac:spMkLst>
            <pc:docMk/>
            <pc:sldMk cId="4246458364" sldId="318"/>
            <ac:spMk id="26" creationId="{C37E9D4B-7BFA-4D10-B666-547BAC499469}"/>
          </ac:spMkLst>
        </pc:spChg>
        <pc:spChg chg="add del">
          <ac:chgData name="PALANIAPPAN Devarajan" userId="0ccb0e75-6f62-4860-b5c8-e1d1cc272866" providerId="ADAL" clId="{6BFA7752-9EC0-471E-AC56-E890149C7F72}" dt="2023-12-11T07:05:37.930" v="1852" actId="26606"/>
          <ac:spMkLst>
            <pc:docMk/>
            <pc:sldMk cId="4246458364" sldId="318"/>
            <ac:spMk id="27" creationId="{69D184B2-2226-4E31-BCCB-444330767440}"/>
          </ac:spMkLst>
        </pc:spChg>
        <pc:spChg chg="add del">
          <ac:chgData name="PALANIAPPAN Devarajan" userId="0ccb0e75-6f62-4860-b5c8-e1d1cc272866" providerId="ADAL" clId="{6BFA7752-9EC0-471E-AC56-E890149C7F72}" dt="2023-12-11T07:05:37.930" v="1852" actId="26606"/>
          <ac:spMkLst>
            <pc:docMk/>
            <pc:sldMk cId="4246458364" sldId="318"/>
            <ac:spMk id="28" creationId="{1AC4D4E3-486A-464A-8EC8-D44881097267}"/>
          </ac:spMkLst>
        </pc:spChg>
        <pc:spChg chg="add del">
          <ac:chgData name="PALANIAPPAN Devarajan" userId="0ccb0e75-6f62-4860-b5c8-e1d1cc272866" providerId="ADAL" clId="{6BFA7752-9EC0-471E-AC56-E890149C7F72}" dt="2023-12-11T07:05:37.930" v="1852" actId="26606"/>
          <ac:spMkLst>
            <pc:docMk/>
            <pc:sldMk cId="4246458364" sldId="318"/>
            <ac:spMk id="29" creationId="{864DE13E-58EB-4475-B79C-0D4FC651239B}"/>
          </ac:spMkLst>
        </pc:spChg>
        <pc:spChg chg="add del">
          <ac:chgData name="PALANIAPPAN Devarajan" userId="0ccb0e75-6f62-4860-b5c8-e1d1cc272866" providerId="ADAL" clId="{6BFA7752-9EC0-471E-AC56-E890149C7F72}" dt="2023-12-11T07:05:53.166" v="1870" actId="26606"/>
          <ac:spMkLst>
            <pc:docMk/>
            <pc:sldMk cId="4246458364" sldId="318"/>
            <ac:spMk id="31" creationId="{A9F529C3-C941-49FD-8C67-82F134F64BDB}"/>
          </ac:spMkLst>
        </pc:spChg>
        <pc:spChg chg="add del">
          <ac:chgData name="PALANIAPPAN Devarajan" userId="0ccb0e75-6f62-4860-b5c8-e1d1cc272866" providerId="ADAL" clId="{6BFA7752-9EC0-471E-AC56-E890149C7F72}" dt="2023-12-11T07:05:53.166" v="1870" actId="26606"/>
          <ac:spMkLst>
            <pc:docMk/>
            <pc:sldMk cId="4246458364" sldId="318"/>
            <ac:spMk id="32" creationId="{20586029-32A0-47E5-9AEC-AE3ABA6B94D0}"/>
          </ac:spMkLst>
        </pc:spChg>
        <pc:spChg chg="add del">
          <ac:chgData name="PALANIAPPAN Devarajan" userId="0ccb0e75-6f62-4860-b5c8-e1d1cc272866" providerId="ADAL" clId="{6BFA7752-9EC0-471E-AC56-E890149C7F72}" dt="2023-12-11T07:05:41.574" v="1855" actId="26606"/>
          <ac:spMkLst>
            <pc:docMk/>
            <pc:sldMk cId="4246458364" sldId="318"/>
            <ac:spMk id="33" creationId="{E9DCA5EA-C9F1-43F7-8CD9-E7D77919EBE7}"/>
          </ac:spMkLst>
        </pc:spChg>
        <pc:spChg chg="add del">
          <ac:chgData name="PALANIAPPAN Devarajan" userId="0ccb0e75-6f62-4860-b5c8-e1d1cc272866" providerId="ADAL" clId="{6BFA7752-9EC0-471E-AC56-E890149C7F72}" dt="2023-12-11T07:06:29.184" v="1882" actId="26606"/>
          <ac:spMkLst>
            <pc:docMk/>
            <pc:sldMk cId="4246458364" sldId="318"/>
            <ac:spMk id="35" creationId="{B527B32F-07F3-4C94-B09B-8C8F310F0D56}"/>
          </ac:spMkLst>
        </pc:spChg>
        <pc:spChg chg="add del">
          <ac:chgData name="PALANIAPPAN Devarajan" userId="0ccb0e75-6f62-4860-b5c8-e1d1cc272866" providerId="ADAL" clId="{6BFA7752-9EC0-471E-AC56-E890149C7F72}" dt="2023-12-11T07:05:42.942" v="1858" actId="26606"/>
          <ac:spMkLst>
            <pc:docMk/>
            <pc:sldMk cId="4246458364" sldId="318"/>
            <ac:spMk id="36" creationId="{22C6C9C9-83BF-4A6C-A1BF-C1735C61B4FF}"/>
          </ac:spMkLst>
        </pc:spChg>
        <pc:spChg chg="add del">
          <ac:chgData name="PALANIAPPAN Devarajan" userId="0ccb0e75-6f62-4860-b5c8-e1d1cc272866" providerId="ADAL" clId="{6BFA7752-9EC0-471E-AC56-E890149C7F72}" dt="2023-12-11T07:05:56.559" v="1873" actId="26606"/>
          <ac:spMkLst>
            <pc:docMk/>
            <pc:sldMk cId="4246458364" sldId="318"/>
            <ac:spMk id="37" creationId="{22F15A2D-2324-487D-A02A-BF46C5C580EB}"/>
          </ac:spMkLst>
        </pc:spChg>
        <pc:spChg chg="add del">
          <ac:chgData name="PALANIAPPAN Devarajan" userId="0ccb0e75-6f62-4860-b5c8-e1d1cc272866" providerId="ADAL" clId="{6BFA7752-9EC0-471E-AC56-E890149C7F72}" dt="2023-12-11T07:05:56.559" v="1873" actId="26606"/>
          <ac:spMkLst>
            <pc:docMk/>
            <pc:sldMk cId="4246458364" sldId="318"/>
            <ac:spMk id="38" creationId="{2AEAFA59-923A-4F54-8B49-44C970BCC323}"/>
          </ac:spMkLst>
        </pc:spChg>
        <pc:spChg chg="add del">
          <ac:chgData name="PALANIAPPAN Devarajan" userId="0ccb0e75-6f62-4860-b5c8-e1d1cc272866" providerId="ADAL" clId="{6BFA7752-9EC0-471E-AC56-E890149C7F72}" dt="2023-12-11T07:05:44.104" v="1861" actId="26606"/>
          <ac:spMkLst>
            <pc:docMk/>
            <pc:sldMk cId="4246458364" sldId="318"/>
            <ac:spMk id="39" creationId="{664E23E2-7440-4E36-A67B-0F88C5F7E185}"/>
          </ac:spMkLst>
        </pc:spChg>
        <pc:spChg chg="add del">
          <ac:chgData name="PALANIAPPAN Devarajan" userId="0ccb0e75-6f62-4860-b5c8-e1d1cc272866" providerId="ADAL" clId="{6BFA7752-9EC0-471E-AC56-E890149C7F72}" dt="2023-12-11T07:05:44.104" v="1861" actId="26606"/>
          <ac:spMkLst>
            <pc:docMk/>
            <pc:sldMk cId="4246458364" sldId="318"/>
            <ac:spMk id="40" creationId="{B06949AE-010D-4C18-8AED-7872085ADD57}"/>
          </ac:spMkLst>
        </pc:spChg>
        <pc:spChg chg="add del">
          <ac:chgData name="PALANIAPPAN Devarajan" userId="0ccb0e75-6f62-4860-b5c8-e1d1cc272866" providerId="ADAL" clId="{6BFA7752-9EC0-471E-AC56-E890149C7F72}" dt="2023-12-11T07:05:44.104" v="1861" actId="26606"/>
          <ac:spMkLst>
            <pc:docMk/>
            <pc:sldMk cId="4246458364" sldId="318"/>
            <ac:spMk id="41" creationId="{FE54AADB-50C7-4293-94C0-27361A32B8CF}"/>
          </ac:spMkLst>
        </pc:spChg>
        <pc:spChg chg="add del">
          <ac:chgData name="PALANIAPPAN Devarajan" userId="0ccb0e75-6f62-4860-b5c8-e1d1cc272866" providerId="ADAL" clId="{6BFA7752-9EC0-471E-AC56-E890149C7F72}" dt="2023-12-11T07:05:56.559" v="1873" actId="26606"/>
          <ac:spMkLst>
            <pc:docMk/>
            <pc:sldMk cId="4246458364" sldId="318"/>
            <ac:spMk id="42" creationId="{C37E9D4B-7BFA-4D10-B666-547BAC499469}"/>
          </ac:spMkLst>
        </pc:spChg>
        <pc:spChg chg="add del">
          <ac:chgData name="PALANIAPPAN Devarajan" userId="0ccb0e75-6f62-4860-b5c8-e1d1cc272866" providerId="ADAL" clId="{6BFA7752-9EC0-471E-AC56-E890149C7F72}" dt="2023-12-11T07:06:29.184" v="1882" actId="26606"/>
          <ac:spMkLst>
            <pc:docMk/>
            <pc:sldMk cId="4246458364" sldId="318"/>
            <ac:spMk id="43" creationId="{7F41D4CC-403D-465E-9223-3277868A5D9E}"/>
          </ac:spMkLst>
        </pc:spChg>
        <pc:spChg chg="add del">
          <ac:chgData name="PALANIAPPAN Devarajan" userId="0ccb0e75-6f62-4860-b5c8-e1d1cc272866" providerId="ADAL" clId="{6BFA7752-9EC0-471E-AC56-E890149C7F72}" dt="2023-12-11T07:05:45.439" v="1864" actId="26606"/>
          <ac:spMkLst>
            <pc:docMk/>
            <pc:sldMk cId="4246458364" sldId="318"/>
            <ac:spMk id="44" creationId="{11BE3FA7-0D70-4431-814F-D8C40576EA93}"/>
          </ac:spMkLst>
        </pc:spChg>
        <pc:spChg chg="add del">
          <ac:chgData name="PALANIAPPAN Devarajan" userId="0ccb0e75-6f62-4860-b5c8-e1d1cc272866" providerId="ADAL" clId="{6BFA7752-9EC0-471E-AC56-E890149C7F72}" dt="2023-12-11T07:06:18.114" v="1876" actId="26606"/>
          <ac:spMkLst>
            <pc:docMk/>
            <pc:sldMk cId="4246458364" sldId="318"/>
            <ac:spMk id="45" creationId="{9E90EB45-EEE9-4563-8179-65EF62AE0978}"/>
          </ac:spMkLst>
        </pc:spChg>
        <pc:spChg chg="add del">
          <ac:chgData name="PALANIAPPAN Devarajan" userId="0ccb0e75-6f62-4860-b5c8-e1d1cc272866" providerId="ADAL" clId="{6BFA7752-9EC0-471E-AC56-E890149C7F72}" dt="2023-12-11T07:06:18.114" v="1876" actId="26606"/>
          <ac:spMkLst>
            <pc:docMk/>
            <pc:sldMk cId="4246458364" sldId="318"/>
            <ac:spMk id="46" creationId="{23D0EF74-AD1E-4FD9-914D-8EC9058EBBA3}"/>
          </ac:spMkLst>
        </pc:spChg>
        <pc:spChg chg="add del">
          <ac:chgData name="PALANIAPPAN Devarajan" userId="0ccb0e75-6f62-4860-b5c8-e1d1cc272866" providerId="ADAL" clId="{6BFA7752-9EC0-471E-AC56-E890149C7F72}" dt="2023-12-11T07:06:29.184" v="1882" actId="26606"/>
          <ac:spMkLst>
            <pc:docMk/>
            <pc:sldMk cId="4246458364" sldId="318"/>
            <ac:spMk id="47" creationId="{3DC4C688-715E-4A31-AB90-6A5752887D8A}"/>
          </ac:spMkLst>
        </pc:spChg>
        <pc:spChg chg="add del">
          <ac:chgData name="PALANIAPPAN Devarajan" userId="0ccb0e75-6f62-4860-b5c8-e1d1cc272866" providerId="ADAL" clId="{6BFA7752-9EC0-471E-AC56-E890149C7F72}" dt="2023-12-11T07:08:56.655" v="1947" actId="26606"/>
          <ac:spMkLst>
            <pc:docMk/>
            <pc:sldMk cId="4246458364" sldId="318"/>
            <ac:spMk id="48" creationId="{73EDB3DA-AEF0-428A-A317-C42827E6C836}"/>
          </ac:spMkLst>
        </pc:spChg>
        <pc:spChg chg="add del">
          <ac:chgData name="PALANIAPPAN Devarajan" userId="0ccb0e75-6f62-4860-b5c8-e1d1cc272866" providerId="ADAL" clId="{6BFA7752-9EC0-471E-AC56-E890149C7F72}" dt="2023-12-11T07:08:56.655" v="1947" actId="26606"/>
          <ac:spMkLst>
            <pc:docMk/>
            <pc:sldMk cId="4246458364" sldId="318"/>
            <ac:spMk id="51" creationId="{4A06AD8B-0227-4FF6-AEB4-C66C5A5398C1}"/>
          </ac:spMkLst>
        </pc:spChg>
        <pc:spChg chg="add del">
          <ac:chgData name="PALANIAPPAN Devarajan" userId="0ccb0e75-6f62-4860-b5c8-e1d1cc272866" providerId="ADAL" clId="{6BFA7752-9EC0-471E-AC56-E890149C7F72}" dt="2023-12-11T07:08:56.655" v="1947" actId="26606"/>
          <ac:spMkLst>
            <pc:docMk/>
            <pc:sldMk cId="4246458364" sldId="318"/>
            <ac:spMk id="52" creationId="{5DFACEB2-7564-4FB9-B739-C2CE339BA3D2}"/>
          </ac:spMkLst>
        </pc:spChg>
        <pc:spChg chg="add del">
          <ac:chgData name="PALANIAPPAN Devarajan" userId="0ccb0e75-6f62-4860-b5c8-e1d1cc272866" providerId="ADAL" clId="{6BFA7752-9EC0-471E-AC56-E890149C7F72}" dt="2023-12-11T07:07:16.682" v="1903" actId="26606"/>
          <ac:spMkLst>
            <pc:docMk/>
            <pc:sldMk cId="4246458364" sldId="318"/>
            <ac:spMk id="55" creationId="{42A4FC2C-047E-45A5-965D-8E1E3BF09BC6}"/>
          </ac:spMkLst>
        </pc:spChg>
        <pc:spChg chg="add del">
          <ac:chgData name="PALANIAPPAN Devarajan" userId="0ccb0e75-6f62-4860-b5c8-e1d1cc272866" providerId="ADAL" clId="{6BFA7752-9EC0-471E-AC56-E890149C7F72}" dt="2023-12-11T07:06:51.576" v="1892" actId="26606"/>
          <ac:spMkLst>
            <pc:docMk/>
            <pc:sldMk cId="4246458364" sldId="318"/>
            <ac:spMk id="57" creationId="{69D184B2-2226-4E31-BCCB-444330767440}"/>
          </ac:spMkLst>
        </pc:spChg>
        <pc:spChg chg="add del">
          <ac:chgData name="PALANIAPPAN Devarajan" userId="0ccb0e75-6f62-4860-b5c8-e1d1cc272866" providerId="ADAL" clId="{6BFA7752-9EC0-471E-AC56-E890149C7F72}" dt="2023-12-11T07:07:19.184" v="1906" actId="26606"/>
          <ac:spMkLst>
            <pc:docMk/>
            <pc:sldMk cId="4246458364" sldId="318"/>
            <ac:spMk id="58" creationId="{F3060C83-F051-4F0E-ABAD-AA0DFC48B218}"/>
          </ac:spMkLst>
        </pc:spChg>
        <pc:spChg chg="add del">
          <ac:chgData name="PALANIAPPAN Devarajan" userId="0ccb0e75-6f62-4860-b5c8-e1d1cc272866" providerId="ADAL" clId="{6BFA7752-9EC0-471E-AC56-E890149C7F72}" dt="2023-12-11T07:06:51.576" v="1892" actId="26606"/>
          <ac:spMkLst>
            <pc:docMk/>
            <pc:sldMk cId="4246458364" sldId="318"/>
            <ac:spMk id="59" creationId="{1AC4D4E3-486A-464A-8EC8-D44881097267}"/>
          </ac:spMkLst>
        </pc:spChg>
        <pc:spChg chg="add del">
          <ac:chgData name="PALANIAPPAN Devarajan" userId="0ccb0e75-6f62-4860-b5c8-e1d1cc272866" providerId="ADAL" clId="{6BFA7752-9EC0-471E-AC56-E890149C7F72}" dt="2023-12-11T07:07:19.184" v="1906" actId="26606"/>
          <ac:spMkLst>
            <pc:docMk/>
            <pc:sldMk cId="4246458364" sldId="318"/>
            <ac:spMk id="60" creationId="{83C98ABE-055B-441F-B07E-44F97F083C39}"/>
          </ac:spMkLst>
        </pc:spChg>
        <pc:spChg chg="add del">
          <ac:chgData name="PALANIAPPAN Devarajan" userId="0ccb0e75-6f62-4860-b5c8-e1d1cc272866" providerId="ADAL" clId="{6BFA7752-9EC0-471E-AC56-E890149C7F72}" dt="2023-12-11T07:06:51.576" v="1892" actId="26606"/>
          <ac:spMkLst>
            <pc:docMk/>
            <pc:sldMk cId="4246458364" sldId="318"/>
            <ac:spMk id="61" creationId="{864DE13E-58EB-4475-B79C-0D4FC651239B}"/>
          </ac:spMkLst>
        </pc:spChg>
        <pc:spChg chg="add del">
          <ac:chgData name="PALANIAPPAN Devarajan" userId="0ccb0e75-6f62-4860-b5c8-e1d1cc272866" providerId="ADAL" clId="{6BFA7752-9EC0-471E-AC56-E890149C7F72}" dt="2023-12-11T07:07:19.184" v="1906" actId="26606"/>
          <ac:spMkLst>
            <pc:docMk/>
            <pc:sldMk cId="4246458364" sldId="318"/>
            <ac:spMk id="62" creationId="{29FDB030-9B49-4CED-8CCD-4D99382388AC}"/>
          </ac:spMkLst>
        </pc:spChg>
        <pc:spChg chg="add del">
          <ac:chgData name="PALANIAPPAN Devarajan" userId="0ccb0e75-6f62-4860-b5c8-e1d1cc272866" providerId="ADAL" clId="{6BFA7752-9EC0-471E-AC56-E890149C7F72}" dt="2023-12-11T07:07:19.184" v="1906" actId="26606"/>
          <ac:spMkLst>
            <pc:docMk/>
            <pc:sldMk cId="4246458364" sldId="318"/>
            <ac:spMk id="64" creationId="{3783CA14-24A1-485C-8B30-D6A5D87987AD}"/>
          </ac:spMkLst>
        </pc:spChg>
        <pc:spChg chg="add del">
          <ac:chgData name="PALANIAPPAN Devarajan" userId="0ccb0e75-6f62-4860-b5c8-e1d1cc272866" providerId="ADAL" clId="{6BFA7752-9EC0-471E-AC56-E890149C7F72}" dt="2023-12-11T07:06:59.464" v="1895" actId="26606"/>
          <ac:spMkLst>
            <pc:docMk/>
            <pc:sldMk cId="4246458364" sldId="318"/>
            <ac:spMk id="65" creationId="{1FE21981-771D-4A29-8D3A-D068BE54BFE9}"/>
          </ac:spMkLst>
        </pc:spChg>
        <pc:spChg chg="add del">
          <ac:chgData name="PALANIAPPAN Devarajan" userId="0ccb0e75-6f62-4860-b5c8-e1d1cc272866" providerId="ADAL" clId="{6BFA7752-9EC0-471E-AC56-E890149C7F72}" dt="2023-12-11T07:07:19.184" v="1906" actId="26606"/>
          <ac:spMkLst>
            <pc:docMk/>
            <pc:sldMk cId="4246458364" sldId="318"/>
            <ac:spMk id="66" creationId="{9A97C86A-04D6-40F7-AE84-31AB43E6A846}"/>
          </ac:spMkLst>
        </pc:spChg>
        <pc:spChg chg="add del">
          <ac:chgData name="PALANIAPPAN Devarajan" userId="0ccb0e75-6f62-4860-b5c8-e1d1cc272866" providerId="ADAL" clId="{6BFA7752-9EC0-471E-AC56-E890149C7F72}" dt="2023-12-11T07:07:19.184" v="1906" actId="26606"/>
          <ac:spMkLst>
            <pc:docMk/>
            <pc:sldMk cId="4246458364" sldId="318"/>
            <ac:spMk id="67" creationId="{FF9F2414-84E8-453E-B1F3-389FDE8192D9}"/>
          </ac:spMkLst>
        </pc:spChg>
        <pc:spChg chg="add del">
          <ac:chgData name="PALANIAPPAN Devarajan" userId="0ccb0e75-6f62-4860-b5c8-e1d1cc272866" providerId="ADAL" clId="{6BFA7752-9EC0-471E-AC56-E890149C7F72}" dt="2023-12-11T07:07:06.368" v="1898" actId="26606"/>
          <ac:spMkLst>
            <pc:docMk/>
            <pc:sldMk cId="4246458364" sldId="318"/>
            <ac:spMk id="68" creationId="{A169D286-F4D7-4C8B-A6BD-D05384C7F1D8}"/>
          </ac:spMkLst>
        </pc:spChg>
        <pc:spChg chg="add del">
          <ac:chgData name="PALANIAPPAN Devarajan" userId="0ccb0e75-6f62-4860-b5c8-e1d1cc272866" providerId="ADAL" clId="{6BFA7752-9EC0-471E-AC56-E890149C7F72}" dt="2023-12-11T07:07:06.368" v="1898" actId="26606"/>
          <ac:spMkLst>
            <pc:docMk/>
            <pc:sldMk cId="4246458364" sldId="318"/>
            <ac:spMk id="69" creationId="{39E8235E-135E-4261-8F54-2B316E493C42}"/>
          </ac:spMkLst>
        </pc:spChg>
        <pc:spChg chg="add del">
          <ac:chgData name="PALANIAPPAN Devarajan" userId="0ccb0e75-6f62-4860-b5c8-e1d1cc272866" providerId="ADAL" clId="{6BFA7752-9EC0-471E-AC56-E890149C7F72}" dt="2023-12-11T07:07:06.368" v="1898" actId="26606"/>
          <ac:spMkLst>
            <pc:docMk/>
            <pc:sldMk cId="4246458364" sldId="318"/>
            <ac:spMk id="70" creationId="{D4ED8EC3-4D57-4620-93CE-4E6661F09A3E}"/>
          </ac:spMkLst>
        </pc:spChg>
        <pc:spChg chg="add del">
          <ac:chgData name="PALANIAPPAN Devarajan" userId="0ccb0e75-6f62-4860-b5c8-e1d1cc272866" providerId="ADAL" clId="{6BFA7752-9EC0-471E-AC56-E890149C7F72}" dt="2023-12-11T07:07:06.368" v="1898" actId="26606"/>
          <ac:spMkLst>
            <pc:docMk/>
            <pc:sldMk cId="4246458364" sldId="318"/>
            <ac:spMk id="71" creationId="{83BCB34A-2F40-4F41-8488-A134C1C155B7}"/>
          </ac:spMkLst>
        </pc:spChg>
        <pc:spChg chg="add del">
          <ac:chgData name="PALANIAPPAN Devarajan" userId="0ccb0e75-6f62-4860-b5c8-e1d1cc272866" providerId="ADAL" clId="{6BFA7752-9EC0-471E-AC56-E890149C7F72}" dt="2023-12-11T07:07:06.368" v="1898" actId="26606"/>
          <ac:spMkLst>
            <pc:docMk/>
            <pc:sldMk cId="4246458364" sldId="318"/>
            <ac:spMk id="72" creationId="{F78382DC-4207-465E-B379-1E16448AA222}"/>
          </ac:spMkLst>
        </pc:spChg>
        <pc:spChg chg="add del">
          <ac:chgData name="PALANIAPPAN Devarajan" userId="0ccb0e75-6f62-4860-b5c8-e1d1cc272866" providerId="ADAL" clId="{6BFA7752-9EC0-471E-AC56-E890149C7F72}" dt="2023-12-11T07:07:19.184" v="1906" actId="26606"/>
          <ac:spMkLst>
            <pc:docMk/>
            <pc:sldMk cId="4246458364" sldId="318"/>
            <ac:spMk id="73" creationId="{3ECA69A1-7536-43AC-85EF-C7106179F5ED}"/>
          </ac:spMkLst>
        </pc:spChg>
        <pc:spChg chg="add del">
          <ac:chgData name="PALANIAPPAN Devarajan" userId="0ccb0e75-6f62-4860-b5c8-e1d1cc272866" providerId="ADAL" clId="{6BFA7752-9EC0-471E-AC56-E890149C7F72}" dt="2023-12-11T07:07:35.571" v="1909" actId="26606"/>
          <ac:spMkLst>
            <pc:docMk/>
            <pc:sldMk cId="4246458364" sldId="318"/>
            <ac:spMk id="75" creationId="{8B089790-F4B6-46A7-BB28-7B74A9A9EFDC}"/>
          </ac:spMkLst>
        </pc:spChg>
        <pc:spChg chg="add del">
          <ac:chgData name="PALANIAPPAN Devarajan" userId="0ccb0e75-6f62-4860-b5c8-e1d1cc272866" providerId="ADAL" clId="{6BFA7752-9EC0-471E-AC56-E890149C7F72}" dt="2023-12-11T07:07:48.658" v="1912" actId="26606"/>
          <ac:spMkLst>
            <pc:docMk/>
            <pc:sldMk cId="4246458364" sldId="318"/>
            <ac:spMk id="82" creationId="{4613B4A9-1C7C-4729-A016-AB42D3979460}"/>
          </ac:spMkLst>
        </pc:spChg>
        <pc:spChg chg="add del">
          <ac:chgData name="PALANIAPPAN Devarajan" userId="0ccb0e75-6f62-4860-b5c8-e1d1cc272866" providerId="ADAL" clId="{6BFA7752-9EC0-471E-AC56-E890149C7F72}" dt="2023-12-11T07:07:52.539" v="1915" actId="26606"/>
          <ac:spMkLst>
            <pc:docMk/>
            <pc:sldMk cId="4246458364" sldId="318"/>
            <ac:spMk id="84" creationId="{8B089790-F4B6-46A7-BB28-7B74A9A9EFDC}"/>
          </ac:spMkLst>
        </pc:spChg>
        <pc:spChg chg="add del">
          <ac:chgData name="PALANIAPPAN Devarajan" userId="0ccb0e75-6f62-4860-b5c8-e1d1cc272866" providerId="ADAL" clId="{6BFA7752-9EC0-471E-AC56-E890149C7F72}" dt="2023-12-11T07:07:57.073" v="1918" actId="26606"/>
          <ac:spMkLst>
            <pc:docMk/>
            <pc:sldMk cId="4246458364" sldId="318"/>
            <ac:spMk id="91" creationId="{F3060C83-F051-4F0E-ABAD-AA0DFC48B218}"/>
          </ac:spMkLst>
        </pc:spChg>
        <pc:spChg chg="add del">
          <ac:chgData name="PALANIAPPAN Devarajan" userId="0ccb0e75-6f62-4860-b5c8-e1d1cc272866" providerId="ADAL" clId="{6BFA7752-9EC0-471E-AC56-E890149C7F72}" dt="2023-12-11T07:07:57.073" v="1918" actId="26606"/>
          <ac:spMkLst>
            <pc:docMk/>
            <pc:sldMk cId="4246458364" sldId="318"/>
            <ac:spMk id="92" creationId="{83C98ABE-055B-441F-B07E-44F97F083C39}"/>
          </ac:spMkLst>
        </pc:spChg>
        <pc:spChg chg="add del">
          <ac:chgData name="PALANIAPPAN Devarajan" userId="0ccb0e75-6f62-4860-b5c8-e1d1cc272866" providerId="ADAL" clId="{6BFA7752-9EC0-471E-AC56-E890149C7F72}" dt="2023-12-11T07:07:57.073" v="1918" actId="26606"/>
          <ac:spMkLst>
            <pc:docMk/>
            <pc:sldMk cId="4246458364" sldId="318"/>
            <ac:spMk id="93" creationId="{29FDB030-9B49-4CED-8CCD-4D99382388AC}"/>
          </ac:spMkLst>
        </pc:spChg>
        <pc:spChg chg="add del">
          <ac:chgData name="PALANIAPPAN Devarajan" userId="0ccb0e75-6f62-4860-b5c8-e1d1cc272866" providerId="ADAL" clId="{6BFA7752-9EC0-471E-AC56-E890149C7F72}" dt="2023-12-11T07:07:57.073" v="1918" actId="26606"/>
          <ac:spMkLst>
            <pc:docMk/>
            <pc:sldMk cId="4246458364" sldId="318"/>
            <ac:spMk id="94" creationId="{3783CA14-24A1-485C-8B30-D6A5D87987AD}"/>
          </ac:spMkLst>
        </pc:spChg>
        <pc:spChg chg="add del">
          <ac:chgData name="PALANIAPPAN Devarajan" userId="0ccb0e75-6f62-4860-b5c8-e1d1cc272866" providerId="ADAL" clId="{6BFA7752-9EC0-471E-AC56-E890149C7F72}" dt="2023-12-11T07:07:57.073" v="1918" actId="26606"/>
          <ac:spMkLst>
            <pc:docMk/>
            <pc:sldMk cId="4246458364" sldId="318"/>
            <ac:spMk id="95" creationId="{9A97C86A-04D6-40F7-AE84-31AB43E6A846}"/>
          </ac:spMkLst>
        </pc:spChg>
        <pc:spChg chg="add del">
          <ac:chgData name="PALANIAPPAN Devarajan" userId="0ccb0e75-6f62-4860-b5c8-e1d1cc272866" providerId="ADAL" clId="{6BFA7752-9EC0-471E-AC56-E890149C7F72}" dt="2023-12-11T07:07:57.073" v="1918" actId="26606"/>
          <ac:spMkLst>
            <pc:docMk/>
            <pc:sldMk cId="4246458364" sldId="318"/>
            <ac:spMk id="96" creationId="{FF9F2414-84E8-453E-B1F3-389FDE8192D9}"/>
          </ac:spMkLst>
        </pc:spChg>
        <pc:spChg chg="add del">
          <ac:chgData name="PALANIAPPAN Devarajan" userId="0ccb0e75-6f62-4860-b5c8-e1d1cc272866" providerId="ADAL" clId="{6BFA7752-9EC0-471E-AC56-E890149C7F72}" dt="2023-12-11T07:07:57.073" v="1918" actId="26606"/>
          <ac:spMkLst>
            <pc:docMk/>
            <pc:sldMk cId="4246458364" sldId="318"/>
            <ac:spMk id="97" creationId="{3ECA69A1-7536-43AC-85EF-C7106179F5ED}"/>
          </ac:spMkLst>
        </pc:spChg>
        <pc:spChg chg="add del">
          <ac:chgData name="PALANIAPPAN Devarajan" userId="0ccb0e75-6f62-4860-b5c8-e1d1cc272866" providerId="ADAL" clId="{6BFA7752-9EC0-471E-AC56-E890149C7F72}" dt="2023-12-11T07:08:14.795" v="1921" actId="26606"/>
          <ac:spMkLst>
            <pc:docMk/>
            <pc:sldMk cId="4246458364" sldId="318"/>
            <ac:spMk id="99" creationId="{32BC26D8-82FB-445E-AA49-62A77D7C1EE0}"/>
          </ac:spMkLst>
        </pc:spChg>
        <pc:spChg chg="add del">
          <ac:chgData name="PALANIAPPAN Devarajan" userId="0ccb0e75-6f62-4860-b5c8-e1d1cc272866" providerId="ADAL" clId="{6BFA7752-9EC0-471E-AC56-E890149C7F72}" dt="2023-12-11T07:08:14.795" v="1921" actId="26606"/>
          <ac:spMkLst>
            <pc:docMk/>
            <pc:sldMk cId="4246458364" sldId="318"/>
            <ac:spMk id="100" creationId="{CB44330D-EA18-4254-AA95-EB49948539B8}"/>
          </ac:spMkLst>
        </pc:spChg>
        <pc:spChg chg="add del">
          <ac:chgData name="PALANIAPPAN Devarajan" userId="0ccb0e75-6f62-4860-b5c8-e1d1cc272866" providerId="ADAL" clId="{6BFA7752-9EC0-471E-AC56-E890149C7F72}" dt="2023-12-11T07:08:16.536" v="1924" actId="26606"/>
          <ac:spMkLst>
            <pc:docMk/>
            <pc:sldMk cId="4246458364" sldId="318"/>
            <ac:spMk id="102" creationId="{42A4FC2C-047E-45A5-965D-8E1E3BF09BC6}"/>
          </ac:spMkLst>
        </pc:spChg>
        <pc:spChg chg="add del">
          <ac:chgData name="PALANIAPPAN Devarajan" userId="0ccb0e75-6f62-4860-b5c8-e1d1cc272866" providerId="ADAL" clId="{6BFA7752-9EC0-471E-AC56-E890149C7F72}" dt="2023-12-11T07:08:17.964" v="1927" actId="26606"/>
          <ac:spMkLst>
            <pc:docMk/>
            <pc:sldMk cId="4246458364" sldId="318"/>
            <ac:spMk id="104" creationId="{8B089790-F4B6-46A7-BB28-7B74A9A9EFDC}"/>
          </ac:spMkLst>
        </pc:spChg>
        <pc:spChg chg="add del">
          <ac:chgData name="PALANIAPPAN Devarajan" userId="0ccb0e75-6f62-4860-b5c8-e1d1cc272866" providerId="ADAL" clId="{6BFA7752-9EC0-471E-AC56-E890149C7F72}" dt="2023-12-11T07:08:28.682" v="1930" actId="26606"/>
          <ac:spMkLst>
            <pc:docMk/>
            <pc:sldMk cId="4246458364" sldId="318"/>
            <ac:spMk id="111" creationId="{42A4FC2C-047E-45A5-965D-8E1E3BF09BC6}"/>
          </ac:spMkLst>
        </pc:spChg>
        <pc:spChg chg="add del">
          <ac:chgData name="PALANIAPPAN Devarajan" userId="0ccb0e75-6f62-4860-b5c8-e1d1cc272866" providerId="ADAL" clId="{6BFA7752-9EC0-471E-AC56-E890149C7F72}" dt="2023-12-11T07:08:41.450" v="1933" actId="26606"/>
          <ac:spMkLst>
            <pc:docMk/>
            <pc:sldMk cId="4246458364" sldId="318"/>
            <ac:spMk id="113" creationId="{4613B4A9-1C7C-4729-A016-AB42D3979460}"/>
          </ac:spMkLst>
        </pc:spChg>
        <pc:spChg chg="add del">
          <ac:chgData name="PALANIAPPAN Devarajan" userId="0ccb0e75-6f62-4860-b5c8-e1d1cc272866" providerId="ADAL" clId="{6BFA7752-9EC0-471E-AC56-E890149C7F72}" dt="2023-12-11T07:08:45.162" v="1936" actId="26606"/>
          <ac:spMkLst>
            <pc:docMk/>
            <pc:sldMk cId="4246458364" sldId="318"/>
            <ac:spMk id="115" creationId="{AB8C311F-7253-4AED-9701-7FC0708C41C7}"/>
          </ac:spMkLst>
        </pc:spChg>
        <pc:spChg chg="add del">
          <ac:chgData name="PALANIAPPAN Devarajan" userId="0ccb0e75-6f62-4860-b5c8-e1d1cc272866" providerId="ADAL" clId="{6BFA7752-9EC0-471E-AC56-E890149C7F72}" dt="2023-12-11T07:08:45.162" v="1936" actId="26606"/>
          <ac:spMkLst>
            <pc:docMk/>
            <pc:sldMk cId="4246458364" sldId="318"/>
            <ac:spMk id="116" creationId="{E2384209-CB15-4CDF-9D31-C44FD9A3F20D}"/>
          </ac:spMkLst>
        </pc:spChg>
        <pc:spChg chg="add del">
          <ac:chgData name="PALANIAPPAN Devarajan" userId="0ccb0e75-6f62-4860-b5c8-e1d1cc272866" providerId="ADAL" clId="{6BFA7752-9EC0-471E-AC56-E890149C7F72}" dt="2023-12-11T07:08:45.162" v="1936" actId="26606"/>
          <ac:spMkLst>
            <pc:docMk/>
            <pc:sldMk cId="4246458364" sldId="318"/>
            <ac:spMk id="117" creationId="{2633B3B5-CC90-43F0-8714-D31D1F3F0209}"/>
          </ac:spMkLst>
        </pc:spChg>
        <pc:spChg chg="add del">
          <ac:chgData name="PALANIAPPAN Devarajan" userId="0ccb0e75-6f62-4860-b5c8-e1d1cc272866" providerId="ADAL" clId="{6BFA7752-9EC0-471E-AC56-E890149C7F72}" dt="2023-12-11T07:08:45.162" v="1936" actId="26606"/>
          <ac:spMkLst>
            <pc:docMk/>
            <pc:sldMk cId="4246458364" sldId="318"/>
            <ac:spMk id="118" creationId="{A8D57A06-A426-446D-B02C-A2DC6B62E45E}"/>
          </ac:spMkLst>
        </pc:spChg>
        <pc:spChg chg="add del">
          <ac:chgData name="PALANIAPPAN Devarajan" userId="0ccb0e75-6f62-4860-b5c8-e1d1cc272866" providerId="ADAL" clId="{6BFA7752-9EC0-471E-AC56-E890149C7F72}" dt="2023-12-11T07:08:46.904" v="1939" actId="26606"/>
          <ac:spMkLst>
            <pc:docMk/>
            <pc:sldMk cId="4246458364" sldId="318"/>
            <ac:spMk id="120" creationId="{F3060C83-F051-4F0E-ABAD-AA0DFC48B218}"/>
          </ac:spMkLst>
        </pc:spChg>
        <pc:spChg chg="add del">
          <ac:chgData name="PALANIAPPAN Devarajan" userId="0ccb0e75-6f62-4860-b5c8-e1d1cc272866" providerId="ADAL" clId="{6BFA7752-9EC0-471E-AC56-E890149C7F72}" dt="2023-12-11T07:08:46.904" v="1939" actId="26606"/>
          <ac:spMkLst>
            <pc:docMk/>
            <pc:sldMk cId="4246458364" sldId="318"/>
            <ac:spMk id="121" creationId="{83C98ABE-055B-441F-B07E-44F97F083C39}"/>
          </ac:spMkLst>
        </pc:spChg>
        <pc:spChg chg="add del">
          <ac:chgData name="PALANIAPPAN Devarajan" userId="0ccb0e75-6f62-4860-b5c8-e1d1cc272866" providerId="ADAL" clId="{6BFA7752-9EC0-471E-AC56-E890149C7F72}" dt="2023-12-11T07:08:46.904" v="1939" actId="26606"/>
          <ac:spMkLst>
            <pc:docMk/>
            <pc:sldMk cId="4246458364" sldId="318"/>
            <ac:spMk id="122" creationId="{29FDB030-9B49-4CED-8CCD-4D99382388AC}"/>
          </ac:spMkLst>
        </pc:spChg>
        <pc:spChg chg="add del">
          <ac:chgData name="PALANIAPPAN Devarajan" userId="0ccb0e75-6f62-4860-b5c8-e1d1cc272866" providerId="ADAL" clId="{6BFA7752-9EC0-471E-AC56-E890149C7F72}" dt="2023-12-11T07:08:46.904" v="1939" actId="26606"/>
          <ac:spMkLst>
            <pc:docMk/>
            <pc:sldMk cId="4246458364" sldId="318"/>
            <ac:spMk id="123" creationId="{3783CA14-24A1-485C-8B30-D6A5D87987AD}"/>
          </ac:spMkLst>
        </pc:spChg>
        <pc:spChg chg="add del">
          <ac:chgData name="PALANIAPPAN Devarajan" userId="0ccb0e75-6f62-4860-b5c8-e1d1cc272866" providerId="ADAL" clId="{6BFA7752-9EC0-471E-AC56-E890149C7F72}" dt="2023-12-11T07:08:46.904" v="1939" actId="26606"/>
          <ac:spMkLst>
            <pc:docMk/>
            <pc:sldMk cId="4246458364" sldId="318"/>
            <ac:spMk id="124" creationId="{9A97C86A-04D6-40F7-AE84-31AB43E6A846}"/>
          </ac:spMkLst>
        </pc:spChg>
        <pc:spChg chg="add del">
          <ac:chgData name="PALANIAPPAN Devarajan" userId="0ccb0e75-6f62-4860-b5c8-e1d1cc272866" providerId="ADAL" clId="{6BFA7752-9EC0-471E-AC56-E890149C7F72}" dt="2023-12-11T07:08:46.904" v="1939" actId="26606"/>
          <ac:spMkLst>
            <pc:docMk/>
            <pc:sldMk cId="4246458364" sldId="318"/>
            <ac:spMk id="125" creationId="{FF9F2414-84E8-453E-B1F3-389FDE8192D9}"/>
          </ac:spMkLst>
        </pc:spChg>
        <pc:spChg chg="add del">
          <ac:chgData name="PALANIAPPAN Devarajan" userId="0ccb0e75-6f62-4860-b5c8-e1d1cc272866" providerId="ADAL" clId="{6BFA7752-9EC0-471E-AC56-E890149C7F72}" dt="2023-12-11T07:08:46.904" v="1939" actId="26606"/>
          <ac:spMkLst>
            <pc:docMk/>
            <pc:sldMk cId="4246458364" sldId="318"/>
            <ac:spMk id="126" creationId="{3ECA69A1-7536-43AC-85EF-C7106179F5ED}"/>
          </ac:spMkLst>
        </pc:spChg>
        <pc:spChg chg="add del">
          <ac:chgData name="PALANIAPPAN Devarajan" userId="0ccb0e75-6f62-4860-b5c8-e1d1cc272866" providerId="ADAL" clId="{6BFA7752-9EC0-471E-AC56-E890149C7F72}" dt="2023-12-11T07:08:54.511" v="1942" actId="26606"/>
          <ac:spMkLst>
            <pc:docMk/>
            <pc:sldMk cId="4246458364" sldId="318"/>
            <ac:spMk id="128" creationId="{8B089790-F4B6-46A7-BB28-7B74A9A9EFDC}"/>
          </ac:spMkLst>
        </pc:spChg>
        <pc:spChg chg="add del">
          <ac:chgData name="PALANIAPPAN Devarajan" userId="0ccb0e75-6f62-4860-b5c8-e1d1cc272866" providerId="ADAL" clId="{6BFA7752-9EC0-471E-AC56-E890149C7F72}" dt="2023-12-11T07:08:56.623" v="1945" actId="26606"/>
          <ac:spMkLst>
            <pc:docMk/>
            <pc:sldMk cId="4246458364" sldId="318"/>
            <ac:spMk id="135" creationId="{42A4FC2C-047E-45A5-965D-8E1E3BF09BC6}"/>
          </ac:spMkLst>
        </pc:spChg>
        <pc:spChg chg="add del">
          <ac:chgData name="PALANIAPPAN Devarajan" userId="0ccb0e75-6f62-4860-b5c8-e1d1cc272866" providerId="ADAL" clId="{6BFA7752-9EC0-471E-AC56-E890149C7F72}" dt="2023-12-11T07:10:46.645" v="1963" actId="26606"/>
          <ac:spMkLst>
            <pc:docMk/>
            <pc:sldMk cId="4246458364" sldId="318"/>
            <ac:spMk id="137" creationId="{8B089790-F4B6-46A7-BB28-7B74A9A9EFDC}"/>
          </ac:spMkLst>
        </pc:spChg>
        <pc:grpChg chg="add del">
          <ac:chgData name="PALANIAPPAN Devarajan" userId="0ccb0e75-6f62-4860-b5c8-e1d1cc272866" providerId="ADAL" clId="{6BFA7752-9EC0-471E-AC56-E890149C7F72}" dt="2023-12-11T07:07:35.571" v="1909" actId="26606"/>
          <ac:grpSpMkLst>
            <pc:docMk/>
            <pc:sldMk cId="4246458364" sldId="318"/>
            <ac:grpSpMk id="76" creationId="{9DE3F54D-33BC-4382-A2AB-5E002F0F1166}"/>
          </ac:grpSpMkLst>
        </pc:grpChg>
        <pc:grpChg chg="add del">
          <ac:chgData name="PALANIAPPAN Devarajan" userId="0ccb0e75-6f62-4860-b5c8-e1d1cc272866" providerId="ADAL" clId="{6BFA7752-9EC0-471E-AC56-E890149C7F72}" dt="2023-12-11T07:07:52.539" v="1915" actId="26606"/>
          <ac:grpSpMkLst>
            <pc:docMk/>
            <pc:sldMk cId="4246458364" sldId="318"/>
            <ac:grpSpMk id="85" creationId="{9DE3F54D-33BC-4382-A2AB-5E002F0F1166}"/>
          </ac:grpSpMkLst>
        </pc:grpChg>
        <pc:grpChg chg="add del">
          <ac:chgData name="PALANIAPPAN Devarajan" userId="0ccb0e75-6f62-4860-b5c8-e1d1cc272866" providerId="ADAL" clId="{6BFA7752-9EC0-471E-AC56-E890149C7F72}" dt="2023-12-11T07:08:17.964" v="1927" actId="26606"/>
          <ac:grpSpMkLst>
            <pc:docMk/>
            <pc:sldMk cId="4246458364" sldId="318"/>
            <ac:grpSpMk id="105" creationId="{9DE3F54D-33BC-4382-A2AB-5E002F0F1166}"/>
          </ac:grpSpMkLst>
        </pc:grpChg>
        <pc:grpChg chg="add del">
          <ac:chgData name="PALANIAPPAN Devarajan" userId="0ccb0e75-6f62-4860-b5c8-e1d1cc272866" providerId="ADAL" clId="{6BFA7752-9EC0-471E-AC56-E890149C7F72}" dt="2023-12-11T07:08:54.511" v="1942" actId="26606"/>
          <ac:grpSpMkLst>
            <pc:docMk/>
            <pc:sldMk cId="4246458364" sldId="318"/>
            <ac:grpSpMk id="129" creationId="{9DE3F54D-33BC-4382-A2AB-5E002F0F1166}"/>
          </ac:grpSpMkLst>
        </pc:grpChg>
        <pc:grpChg chg="add del">
          <ac:chgData name="PALANIAPPAN Devarajan" userId="0ccb0e75-6f62-4860-b5c8-e1d1cc272866" providerId="ADAL" clId="{6BFA7752-9EC0-471E-AC56-E890149C7F72}" dt="2023-12-11T07:10:46.645" v="1963" actId="26606"/>
          <ac:grpSpMkLst>
            <pc:docMk/>
            <pc:sldMk cId="4246458364" sldId="318"/>
            <ac:grpSpMk id="138" creationId="{9DE3F54D-33BC-4382-A2AB-5E002F0F1166}"/>
          </ac:grpSpMkLst>
        </pc:grpChg>
        <pc:grpChg chg="add">
          <ac:chgData name="PALANIAPPAN Devarajan" userId="0ccb0e75-6f62-4860-b5c8-e1d1cc272866" providerId="ADAL" clId="{6BFA7752-9EC0-471E-AC56-E890149C7F72}" dt="2023-12-11T07:10:46.645" v="1963" actId="26606"/>
          <ac:grpSpMkLst>
            <pc:docMk/>
            <pc:sldMk cId="4246458364" sldId="318"/>
            <ac:grpSpMk id="147" creationId="{26176824-7946-6969-3841-DD5C101DF42D}"/>
          </ac:grpSpMkLst>
        </pc:grpChg>
        <pc:picChg chg="add del">
          <ac:chgData name="PALANIAPPAN Devarajan" userId="0ccb0e75-6f62-4860-b5c8-e1d1cc272866" providerId="ADAL" clId="{6BFA7752-9EC0-471E-AC56-E890149C7F72}" dt="2023-12-11T07:07:06.368" v="1898" actId="26606"/>
          <ac:picMkLst>
            <pc:docMk/>
            <pc:sldMk cId="4246458364" sldId="318"/>
            <ac:picMk id="3" creationId="{107EFD2D-BE42-57D0-B788-4987D02A9E06}"/>
          </ac:picMkLst>
        </pc:picChg>
        <pc:picChg chg="add del">
          <ac:chgData name="PALANIAPPAN Devarajan" userId="0ccb0e75-6f62-4860-b5c8-e1d1cc272866" providerId="ADAL" clId="{6BFA7752-9EC0-471E-AC56-E890149C7F72}" dt="2023-12-11T07:06:20.363" v="1879" actId="26606"/>
          <ac:picMkLst>
            <pc:docMk/>
            <pc:sldMk cId="4246458364" sldId="318"/>
            <ac:picMk id="3" creationId="{227EAB32-22B7-DC63-F775-3FD43A49BE67}"/>
          </ac:picMkLst>
        </pc:picChg>
        <pc:picChg chg="add del">
          <ac:chgData name="PALANIAPPAN Devarajan" userId="0ccb0e75-6f62-4860-b5c8-e1d1cc272866" providerId="ADAL" clId="{6BFA7752-9EC0-471E-AC56-E890149C7F72}" dt="2023-12-11T07:05:31.588" v="1849" actId="26606"/>
          <ac:picMkLst>
            <pc:docMk/>
            <pc:sldMk cId="4246458364" sldId="318"/>
            <ac:picMk id="3" creationId="{385E74D3-B6C0-F88A-C6D9-87226FC23CFA}"/>
          </ac:picMkLst>
        </pc:picChg>
        <pc:picChg chg="add del">
          <ac:chgData name="PALANIAPPAN Devarajan" userId="0ccb0e75-6f62-4860-b5c8-e1d1cc272866" providerId="ADAL" clId="{6BFA7752-9EC0-471E-AC56-E890149C7F72}" dt="2023-12-11T07:06:59.464" v="1895" actId="26606"/>
          <ac:picMkLst>
            <pc:docMk/>
            <pc:sldMk cId="4246458364" sldId="318"/>
            <ac:picMk id="3" creationId="{39E1D697-DB70-135D-7778-A5FDF965E92C}"/>
          </ac:picMkLst>
        </pc:picChg>
        <pc:picChg chg="add del">
          <ac:chgData name="PALANIAPPAN Devarajan" userId="0ccb0e75-6f62-4860-b5c8-e1d1cc272866" providerId="ADAL" clId="{6BFA7752-9EC0-471E-AC56-E890149C7F72}" dt="2023-12-11T07:06:18.114" v="1876" actId="26606"/>
          <ac:picMkLst>
            <pc:docMk/>
            <pc:sldMk cId="4246458364" sldId="318"/>
            <ac:picMk id="3" creationId="{4A7CD7F0-6C4E-C944-25E1-CF2E8B6DBAF5}"/>
          </ac:picMkLst>
        </pc:picChg>
        <pc:picChg chg="add del">
          <ac:chgData name="PALANIAPPAN Devarajan" userId="0ccb0e75-6f62-4860-b5c8-e1d1cc272866" providerId="ADAL" clId="{6BFA7752-9EC0-471E-AC56-E890149C7F72}" dt="2023-12-11T07:05:20.758" v="1840" actId="26606"/>
          <ac:picMkLst>
            <pc:docMk/>
            <pc:sldMk cId="4246458364" sldId="318"/>
            <ac:picMk id="3" creationId="{6CA76676-9D25-ED04-8468-6A1D04E1879B}"/>
          </ac:picMkLst>
        </pc:picChg>
        <pc:picChg chg="add del">
          <ac:chgData name="PALANIAPPAN Devarajan" userId="0ccb0e75-6f62-4860-b5c8-e1d1cc272866" providerId="ADAL" clId="{6BFA7752-9EC0-471E-AC56-E890149C7F72}" dt="2023-12-11T07:05:47.543" v="1867" actId="26606"/>
          <ac:picMkLst>
            <pc:docMk/>
            <pc:sldMk cId="4246458364" sldId="318"/>
            <ac:picMk id="3" creationId="{80A5202F-6F53-C957-F608-702BAE883953}"/>
          </ac:picMkLst>
        </pc:picChg>
        <pc:picChg chg="add del">
          <ac:chgData name="PALANIAPPAN Devarajan" userId="0ccb0e75-6f62-4860-b5c8-e1d1cc272866" providerId="ADAL" clId="{6BFA7752-9EC0-471E-AC56-E890149C7F72}" dt="2023-12-11T07:05:45.439" v="1864" actId="26606"/>
          <ac:picMkLst>
            <pc:docMk/>
            <pc:sldMk cId="4246458364" sldId="318"/>
            <ac:picMk id="3" creationId="{90E05C07-07F6-BA16-9FD6-27E81DEAA76A}"/>
          </ac:picMkLst>
        </pc:picChg>
        <pc:picChg chg="add del">
          <ac:chgData name="PALANIAPPAN Devarajan" userId="0ccb0e75-6f62-4860-b5c8-e1d1cc272866" providerId="ADAL" clId="{6BFA7752-9EC0-471E-AC56-E890149C7F72}" dt="2023-12-11T07:05:56.559" v="1873" actId="26606"/>
          <ac:picMkLst>
            <pc:docMk/>
            <pc:sldMk cId="4246458364" sldId="318"/>
            <ac:picMk id="3" creationId="{97520DE7-23C4-9424-395D-31DCD8BABB36}"/>
          </ac:picMkLst>
        </pc:picChg>
        <pc:picChg chg="add del">
          <ac:chgData name="PALANIAPPAN Devarajan" userId="0ccb0e75-6f62-4860-b5c8-e1d1cc272866" providerId="ADAL" clId="{6BFA7752-9EC0-471E-AC56-E890149C7F72}" dt="2023-12-11T07:05:37.930" v="1852" actId="26606"/>
          <ac:picMkLst>
            <pc:docMk/>
            <pc:sldMk cId="4246458364" sldId="318"/>
            <ac:picMk id="3" creationId="{9E518207-91C2-93BB-119B-2650DA292E04}"/>
          </ac:picMkLst>
        </pc:picChg>
        <pc:picChg chg="add del">
          <ac:chgData name="PALANIAPPAN Devarajan" userId="0ccb0e75-6f62-4860-b5c8-e1d1cc272866" providerId="ADAL" clId="{6BFA7752-9EC0-471E-AC56-E890149C7F72}" dt="2023-12-11T07:05:53.166" v="1870" actId="26606"/>
          <ac:picMkLst>
            <pc:docMk/>
            <pc:sldMk cId="4246458364" sldId="318"/>
            <ac:picMk id="3" creationId="{9E91807E-989E-AE02-7CCB-CD78477229A2}"/>
          </ac:picMkLst>
        </pc:picChg>
        <pc:picChg chg="add del">
          <ac:chgData name="PALANIAPPAN Devarajan" userId="0ccb0e75-6f62-4860-b5c8-e1d1cc272866" providerId="ADAL" clId="{6BFA7752-9EC0-471E-AC56-E890149C7F72}" dt="2023-12-11T07:05:42.942" v="1858" actId="26606"/>
          <ac:picMkLst>
            <pc:docMk/>
            <pc:sldMk cId="4246458364" sldId="318"/>
            <ac:picMk id="3" creationId="{A22F6D1A-FA17-6DF4-69F5-FA06633DB791}"/>
          </ac:picMkLst>
        </pc:picChg>
        <pc:picChg chg="add del mod replId">
          <ac:chgData name="PALANIAPPAN Devarajan" userId="0ccb0e75-6f62-4860-b5c8-e1d1cc272866" providerId="ADAL" clId="{6BFA7752-9EC0-471E-AC56-E890149C7F72}" dt="2023-12-11T07:07:11.769" v="1900" actId="478"/>
          <ac:picMkLst>
            <pc:docMk/>
            <pc:sldMk cId="4246458364" sldId="318"/>
            <ac:picMk id="3" creationId="{A3226F9B-A8CE-56E2-B0F2-EB377A6B0ABF}"/>
          </ac:picMkLst>
        </pc:picChg>
        <pc:picChg chg="add del">
          <ac:chgData name="PALANIAPPAN Devarajan" userId="0ccb0e75-6f62-4860-b5c8-e1d1cc272866" providerId="ADAL" clId="{6BFA7752-9EC0-471E-AC56-E890149C7F72}" dt="2023-12-11T07:06:51.576" v="1892" actId="26606"/>
          <ac:picMkLst>
            <pc:docMk/>
            <pc:sldMk cId="4246458364" sldId="318"/>
            <ac:picMk id="3" creationId="{B8686634-E6AF-1C80-C66F-966CBC4BBCAC}"/>
          </ac:picMkLst>
        </pc:picChg>
        <pc:picChg chg="add del">
          <ac:chgData name="PALANIAPPAN Devarajan" userId="0ccb0e75-6f62-4860-b5c8-e1d1cc272866" providerId="ADAL" clId="{6BFA7752-9EC0-471E-AC56-E890149C7F72}" dt="2023-12-11T07:06:29.184" v="1882" actId="26606"/>
          <ac:picMkLst>
            <pc:docMk/>
            <pc:sldMk cId="4246458364" sldId="318"/>
            <ac:picMk id="3" creationId="{B87A147D-3F16-A727-E378-5B418AE61498}"/>
          </ac:picMkLst>
        </pc:picChg>
        <pc:picChg chg="add del">
          <ac:chgData name="PALANIAPPAN Devarajan" userId="0ccb0e75-6f62-4860-b5c8-e1d1cc272866" providerId="ADAL" clId="{6BFA7752-9EC0-471E-AC56-E890149C7F72}" dt="2023-12-11T07:06:37.694" v="1885" actId="26606"/>
          <ac:picMkLst>
            <pc:docMk/>
            <pc:sldMk cId="4246458364" sldId="318"/>
            <ac:picMk id="3" creationId="{D7778483-9172-0799-7C53-6EC9A9063661}"/>
          </ac:picMkLst>
        </pc:picChg>
        <pc:picChg chg="add del">
          <ac:chgData name="PALANIAPPAN Devarajan" userId="0ccb0e75-6f62-4860-b5c8-e1d1cc272866" providerId="ADAL" clId="{6BFA7752-9EC0-471E-AC56-E890149C7F72}" dt="2023-12-11T07:05:44.104" v="1861" actId="26606"/>
          <ac:picMkLst>
            <pc:docMk/>
            <pc:sldMk cId="4246458364" sldId="318"/>
            <ac:picMk id="3" creationId="{F36C80AC-701A-302D-99D9-F34955E9FD7E}"/>
          </ac:picMkLst>
        </pc:picChg>
        <pc:picChg chg="add del">
          <ac:chgData name="PALANIAPPAN Devarajan" userId="0ccb0e75-6f62-4860-b5c8-e1d1cc272866" providerId="ADAL" clId="{6BFA7752-9EC0-471E-AC56-E890149C7F72}" dt="2023-12-11T07:05:41.574" v="1855" actId="26606"/>
          <ac:picMkLst>
            <pc:docMk/>
            <pc:sldMk cId="4246458364" sldId="318"/>
            <ac:picMk id="3" creationId="{FC96A641-2505-8EC2-DF8A-1342F60B3CD2}"/>
          </ac:picMkLst>
        </pc:picChg>
        <pc:picChg chg="add del">
          <ac:chgData name="PALANIAPPAN Devarajan" userId="0ccb0e75-6f62-4860-b5c8-e1d1cc272866" providerId="ADAL" clId="{6BFA7752-9EC0-471E-AC56-E890149C7F72}" dt="2023-12-11T07:08:45.162" v="1936" actId="26606"/>
          <ac:picMkLst>
            <pc:docMk/>
            <pc:sldMk cId="4246458364" sldId="318"/>
            <ac:picMk id="5" creationId="{13146C45-ABDE-2B2B-A422-54684BF25698}"/>
          </ac:picMkLst>
        </pc:picChg>
        <pc:picChg chg="add del">
          <ac:chgData name="PALANIAPPAN Devarajan" userId="0ccb0e75-6f62-4860-b5c8-e1d1cc272866" providerId="ADAL" clId="{6BFA7752-9EC0-471E-AC56-E890149C7F72}" dt="2023-12-11T07:07:06.368" v="1898" actId="26606"/>
          <ac:picMkLst>
            <pc:docMk/>
            <pc:sldMk cId="4246458364" sldId="318"/>
            <ac:picMk id="5" creationId="{18BAF392-9FF3-BEA5-0D59-5CFBDEC4C2B7}"/>
          </ac:picMkLst>
        </pc:picChg>
        <pc:picChg chg="add del">
          <ac:chgData name="PALANIAPPAN Devarajan" userId="0ccb0e75-6f62-4860-b5c8-e1d1cc272866" providerId="ADAL" clId="{6BFA7752-9EC0-471E-AC56-E890149C7F72}" dt="2023-12-11T07:05:42.942" v="1858" actId="26606"/>
          <ac:picMkLst>
            <pc:docMk/>
            <pc:sldMk cId="4246458364" sldId="318"/>
            <ac:picMk id="5" creationId="{1AB98386-B13F-C5B7-3CA2-6773A135878C}"/>
          </ac:picMkLst>
        </pc:picChg>
        <pc:picChg chg="add del">
          <ac:chgData name="PALANIAPPAN Devarajan" userId="0ccb0e75-6f62-4860-b5c8-e1d1cc272866" providerId="ADAL" clId="{6BFA7752-9EC0-471E-AC56-E890149C7F72}" dt="2023-12-11T07:06:20.363" v="1879" actId="26606"/>
          <ac:picMkLst>
            <pc:docMk/>
            <pc:sldMk cId="4246458364" sldId="318"/>
            <ac:picMk id="5" creationId="{27F42D86-AF06-A9B8-0208-38DC9EB180C6}"/>
          </ac:picMkLst>
        </pc:picChg>
        <pc:picChg chg="add del">
          <ac:chgData name="PALANIAPPAN Devarajan" userId="0ccb0e75-6f62-4860-b5c8-e1d1cc272866" providerId="ADAL" clId="{6BFA7752-9EC0-471E-AC56-E890149C7F72}" dt="2023-12-11T07:05:47.543" v="1867" actId="26606"/>
          <ac:picMkLst>
            <pc:docMk/>
            <pc:sldMk cId="4246458364" sldId="318"/>
            <ac:picMk id="5" creationId="{288107E3-C0D2-2DCA-57F7-3AC9401F779D}"/>
          </ac:picMkLst>
        </pc:picChg>
        <pc:picChg chg="add del">
          <ac:chgData name="PALANIAPPAN Devarajan" userId="0ccb0e75-6f62-4860-b5c8-e1d1cc272866" providerId="ADAL" clId="{6BFA7752-9EC0-471E-AC56-E890149C7F72}" dt="2023-12-11T07:05:44.104" v="1861" actId="26606"/>
          <ac:picMkLst>
            <pc:docMk/>
            <pc:sldMk cId="4246458364" sldId="318"/>
            <ac:picMk id="5" creationId="{3A85A79E-9408-18A2-D31B-7F97FB00DB3E}"/>
          </ac:picMkLst>
        </pc:picChg>
        <pc:picChg chg="add del">
          <ac:chgData name="PALANIAPPAN Devarajan" userId="0ccb0e75-6f62-4860-b5c8-e1d1cc272866" providerId="ADAL" clId="{6BFA7752-9EC0-471E-AC56-E890149C7F72}" dt="2023-12-11T07:05:53.166" v="1870" actId="26606"/>
          <ac:picMkLst>
            <pc:docMk/>
            <pc:sldMk cId="4246458364" sldId="318"/>
            <ac:picMk id="5" creationId="{462BC4C1-D395-CC64-F215-5AF09F1BC97B}"/>
          </ac:picMkLst>
        </pc:picChg>
        <pc:picChg chg="add del">
          <ac:chgData name="PALANIAPPAN Devarajan" userId="0ccb0e75-6f62-4860-b5c8-e1d1cc272866" providerId="ADAL" clId="{6BFA7752-9EC0-471E-AC56-E890149C7F72}" dt="2023-12-11T07:06:29.184" v="1882" actId="26606"/>
          <ac:picMkLst>
            <pc:docMk/>
            <pc:sldMk cId="4246458364" sldId="318"/>
            <ac:picMk id="5" creationId="{4E221AD5-B082-7F5A-C337-0782915B14AF}"/>
          </ac:picMkLst>
        </pc:picChg>
        <pc:picChg chg="add del">
          <ac:chgData name="PALANIAPPAN Devarajan" userId="0ccb0e75-6f62-4860-b5c8-e1d1cc272866" providerId="ADAL" clId="{6BFA7752-9EC0-471E-AC56-E890149C7F72}" dt="2023-12-11T07:05:20.758" v="1840" actId="26606"/>
          <ac:picMkLst>
            <pc:docMk/>
            <pc:sldMk cId="4246458364" sldId="318"/>
            <ac:picMk id="5" creationId="{6C200B15-5514-B47D-29BC-C7FC2D631A0C}"/>
          </ac:picMkLst>
        </pc:picChg>
        <pc:picChg chg="add del">
          <ac:chgData name="PALANIAPPAN Devarajan" userId="0ccb0e75-6f62-4860-b5c8-e1d1cc272866" providerId="ADAL" clId="{6BFA7752-9EC0-471E-AC56-E890149C7F72}" dt="2023-12-11T07:05:41.574" v="1855" actId="26606"/>
          <ac:picMkLst>
            <pc:docMk/>
            <pc:sldMk cId="4246458364" sldId="318"/>
            <ac:picMk id="5" creationId="{70B65574-46B5-2204-BF57-2FA6C19EA45B}"/>
          </ac:picMkLst>
        </pc:picChg>
        <pc:picChg chg="add del">
          <ac:chgData name="PALANIAPPAN Devarajan" userId="0ccb0e75-6f62-4860-b5c8-e1d1cc272866" providerId="ADAL" clId="{6BFA7752-9EC0-471E-AC56-E890149C7F72}" dt="2023-12-11T07:06:51.576" v="1892" actId="26606"/>
          <ac:picMkLst>
            <pc:docMk/>
            <pc:sldMk cId="4246458364" sldId="318"/>
            <ac:picMk id="5" creationId="{8B9FF590-1C09-99C5-805B-1B477EFC8A97}"/>
          </ac:picMkLst>
        </pc:picChg>
        <pc:picChg chg="add del">
          <ac:chgData name="PALANIAPPAN Devarajan" userId="0ccb0e75-6f62-4860-b5c8-e1d1cc272866" providerId="ADAL" clId="{6BFA7752-9EC0-471E-AC56-E890149C7F72}" dt="2023-12-11T07:08:14.795" v="1921" actId="26606"/>
          <ac:picMkLst>
            <pc:docMk/>
            <pc:sldMk cId="4246458364" sldId="318"/>
            <ac:picMk id="5" creationId="{900DA21A-4E4D-E0D6-3633-FCC940609542}"/>
          </ac:picMkLst>
        </pc:picChg>
        <pc:picChg chg="add del">
          <ac:chgData name="PALANIAPPAN Devarajan" userId="0ccb0e75-6f62-4860-b5c8-e1d1cc272866" providerId="ADAL" clId="{6BFA7752-9EC0-471E-AC56-E890149C7F72}" dt="2023-12-11T07:06:18.114" v="1876" actId="26606"/>
          <ac:picMkLst>
            <pc:docMk/>
            <pc:sldMk cId="4246458364" sldId="318"/>
            <ac:picMk id="5" creationId="{93FE964C-033E-50B0-EF84-EE929667DF60}"/>
          </ac:picMkLst>
        </pc:picChg>
        <pc:picChg chg="add del">
          <ac:chgData name="PALANIAPPAN Devarajan" userId="0ccb0e75-6f62-4860-b5c8-e1d1cc272866" providerId="ADAL" clId="{6BFA7752-9EC0-471E-AC56-E890149C7F72}" dt="2023-12-11T07:06:59.464" v="1895" actId="26606"/>
          <ac:picMkLst>
            <pc:docMk/>
            <pc:sldMk cId="4246458364" sldId="318"/>
            <ac:picMk id="5" creationId="{9B5A7E7B-8B50-FE82-22D4-F8FF85C8C416}"/>
          </ac:picMkLst>
        </pc:picChg>
        <pc:picChg chg="add del">
          <ac:chgData name="PALANIAPPAN Devarajan" userId="0ccb0e75-6f62-4860-b5c8-e1d1cc272866" providerId="ADAL" clId="{6BFA7752-9EC0-471E-AC56-E890149C7F72}" dt="2023-12-11T07:08:46.904" v="1939" actId="26606"/>
          <ac:picMkLst>
            <pc:docMk/>
            <pc:sldMk cId="4246458364" sldId="318"/>
            <ac:picMk id="5" creationId="{A5369FC2-51DA-4A33-0AA2-DCF0C1DE82D3}"/>
          </ac:picMkLst>
        </pc:picChg>
        <pc:picChg chg="add del">
          <ac:chgData name="PALANIAPPAN Devarajan" userId="0ccb0e75-6f62-4860-b5c8-e1d1cc272866" providerId="ADAL" clId="{6BFA7752-9EC0-471E-AC56-E890149C7F72}" dt="2023-12-11T07:06:37.694" v="1885" actId="26606"/>
          <ac:picMkLst>
            <pc:docMk/>
            <pc:sldMk cId="4246458364" sldId="318"/>
            <ac:picMk id="5" creationId="{A686AA4A-D278-7B46-9C11-0C4ACE2CCD2E}"/>
          </ac:picMkLst>
        </pc:picChg>
        <pc:picChg chg="add">
          <ac:chgData name="PALANIAPPAN Devarajan" userId="0ccb0e75-6f62-4860-b5c8-e1d1cc272866" providerId="ADAL" clId="{6BFA7752-9EC0-471E-AC56-E890149C7F72}" dt="2023-12-11T07:10:46.645" v="1963" actId="26606"/>
          <ac:picMkLst>
            <pc:docMk/>
            <pc:sldMk cId="4246458364" sldId="318"/>
            <ac:picMk id="5" creationId="{AD7471CA-DA62-90C3-898F-7A4B01A0EEA4}"/>
          </ac:picMkLst>
        </pc:picChg>
        <pc:picChg chg="add del">
          <ac:chgData name="PALANIAPPAN Devarajan" userId="0ccb0e75-6f62-4860-b5c8-e1d1cc272866" providerId="ADAL" clId="{6BFA7752-9EC0-471E-AC56-E890149C7F72}" dt="2023-12-11T07:05:45.439" v="1864" actId="26606"/>
          <ac:picMkLst>
            <pc:docMk/>
            <pc:sldMk cId="4246458364" sldId="318"/>
            <ac:picMk id="5" creationId="{B1F236A2-A2A7-9E27-8A49-21337474C171}"/>
          </ac:picMkLst>
        </pc:picChg>
        <pc:picChg chg="add del">
          <ac:chgData name="PALANIAPPAN Devarajan" userId="0ccb0e75-6f62-4860-b5c8-e1d1cc272866" providerId="ADAL" clId="{6BFA7752-9EC0-471E-AC56-E890149C7F72}" dt="2023-12-11T07:05:37.930" v="1852" actId="26606"/>
          <ac:picMkLst>
            <pc:docMk/>
            <pc:sldMk cId="4246458364" sldId="318"/>
            <ac:picMk id="5" creationId="{BB3E6AE8-83E8-ECC6-86A1-1D536D4DADC1}"/>
          </ac:picMkLst>
        </pc:picChg>
        <pc:picChg chg="add del">
          <ac:chgData name="PALANIAPPAN Devarajan" userId="0ccb0e75-6f62-4860-b5c8-e1d1cc272866" providerId="ADAL" clId="{6BFA7752-9EC0-471E-AC56-E890149C7F72}" dt="2023-12-11T07:05:31.588" v="1849" actId="26606"/>
          <ac:picMkLst>
            <pc:docMk/>
            <pc:sldMk cId="4246458364" sldId="318"/>
            <ac:picMk id="5" creationId="{D3AA20D7-D059-C863-0FAB-88D704D8773B}"/>
          </ac:picMkLst>
        </pc:picChg>
        <pc:picChg chg="add del">
          <ac:chgData name="PALANIAPPAN Devarajan" userId="0ccb0e75-6f62-4860-b5c8-e1d1cc272866" providerId="ADAL" clId="{6BFA7752-9EC0-471E-AC56-E890149C7F72}" dt="2023-12-11T07:05:56.559" v="1873" actId="26606"/>
          <ac:picMkLst>
            <pc:docMk/>
            <pc:sldMk cId="4246458364" sldId="318"/>
            <ac:picMk id="5" creationId="{E307715E-DE6B-C9AA-67DB-924EF14FD0E1}"/>
          </ac:picMkLst>
        </pc:picChg>
        <pc:picChg chg="add del">
          <ac:chgData name="PALANIAPPAN Devarajan" userId="0ccb0e75-6f62-4860-b5c8-e1d1cc272866" providerId="ADAL" clId="{6BFA7752-9EC0-471E-AC56-E890149C7F72}" dt="2023-12-11T07:08:56.623" v="1945" actId="26606"/>
          <ac:picMkLst>
            <pc:docMk/>
            <pc:sldMk cId="4246458364" sldId="318"/>
            <ac:picMk id="5" creationId="{F31F59C6-EC50-FF14-7FEF-06595779B33B}"/>
          </ac:picMkLst>
        </pc:picChg>
        <pc:picChg chg="add del">
          <ac:chgData name="PALANIAPPAN Devarajan" userId="0ccb0e75-6f62-4860-b5c8-e1d1cc272866" providerId="ADAL" clId="{6BFA7752-9EC0-471E-AC56-E890149C7F72}" dt="2023-12-11T07:08:41.450" v="1933" actId="26606"/>
          <ac:picMkLst>
            <pc:docMk/>
            <pc:sldMk cId="4246458364" sldId="318"/>
            <ac:picMk id="5" creationId="{FBA38965-C540-E9EC-5FB2-0CB8557A76B3}"/>
          </ac:picMkLst>
        </pc:picChg>
        <pc:picChg chg="add del mod replId">
          <ac:chgData name="PALANIAPPAN Devarajan" userId="0ccb0e75-6f62-4860-b5c8-e1d1cc272866" providerId="ADAL" clId="{6BFA7752-9EC0-471E-AC56-E890149C7F72}" dt="2023-12-11T07:06:37.764" v="1887" actId="26606"/>
          <ac:picMkLst>
            <pc:docMk/>
            <pc:sldMk cId="4246458364" sldId="318"/>
            <ac:picMk id="53" creationId="{26295FD6-3E03-B562-ECBE-35D885BCDEE4}"/>
          </ac:picMkLst>
        </pc:picChg>
        <pc:picChg chg="add del mod replId">
          <ac:chgData name="PALANIAPPAN Devarajan" userId="0ccb0e75-6f62-4860-b5c8-e1d1cc272866" providerId="ADAL" clId="{6BFA7752-9EC0-471E-AC56-E890149C7F72}" dt="2023-12-11T07:06:37.764" v="1887" actId="26606"/>
          <ac:picMkLst>
            <pc:docMk/>
            <pc:sldMk cId="4246458364" sldId="318"/>
            <ac:picMk id="54" creationId="{76C57419-9EDF-3309-AD5B-CF601343921E}"/>
          </ac:picMkLst>
        </pc:picChg>
        <pc:picChg chg="add del mod replId">
          <ac:chgData name="PALANIAPPAN Devarajan" userId="0ccb0e75-6f62-4860-b5c8-e1d1cc272866" providerId="ADAL" clId="{6BFA7752-9EC0-471E-AC56-E890149C7F72}" dt="2023-12-11T07:08:56.655" v="1947" actId="26606"/>
          <ac:picMkLst>
            <pc:docMk/>
            <pc:sldMk cId="4246458364" sldId="318"/>
            <ac:picMk id="143" creationId="{C1EA2751-B241-60E0-EDAC-7701400B103C}"/>
          </ac:picMkLst>
        </pc:picChg>
        <pc:picChg chg="add del mod replId">
          <ac:chgData name="PALANIAPPAN Devarajan" userId="0ccb0e75-6f62-4860-b5c8-e1d1cc272866" providerId="ADAL" clId="{6BFA7752-9EC0-471E-AC56-E890149C7F72}" dt="2023-12-11T07:10:46.645" v="1963" actId="26606"/>
          <ac:picMkLst>
            <pc:docMk/>
            <pc:sldMk cId="4246458364" sldId="318"/>
            <ac:picMk id="144" creationId="{F5C3BB8C-CEF6-8EF0-7D1E-261DC8E64DBB}"/>
          </ac:picMkLst>
        </pc:picChg>
        <pc:cxnChg chg="add del">
          <ac:chgData name="PALANIAPPAN Devarajan" userId="0ccb0e75-6f62-4860-b5c8-e1d1cc272866" providerId="ADAL" clId="{6BFA7752-9EC0-471E-AC56-E890149C7F72}" dt="2023-12-11T07:05:20.758" v="1840" actId="26606"/>
          <ac:cxnSpMkLst>
            <pc:docMk/>
            <pc:sldMk cId="4246458364" sldId="318"/>
            <ac:cxnSpMk id="13" creationId="{4D56677B-C0B7-4DAC-ACAD-8054FF1B599A}"/>
          </ac:cxnSpMkLst>
        </pc:cxnChg>
        <pc:cxnChg chg="add del">
          <ac:chgData name="PALANIAPPAN Devarajan" userId="0ccb0e75-6f62-4860-b5c8-e1d1cc272866" providerId="ADAL" clId="{6BFA7752-9EC0-471E-AC56-E890149C7F72}" dt="2023-12-11T07:05:07.589" v="1825" actId="26606"/>
          <ac:cxnSpMkLst>
            <pc:docMk/>
            <pc:sldMk cId="4246458364" sldId="318"/>
            <ac:cxnSpMk id="16" creationId="{4D56677B-C0B7-4DAC-ACAD-8054FF1B599A}"/>
          </ac:cxnSpMkLst>
        </pc:cxnChg>
        <pc:cxnChg chg="add del">
          <ac:chgData name="PALANIAPPAN Devarajan" userId="0ccb0e75-6f62-4860-b5c8-e1d1cc272866" providerId="ADAL" clId="{6BFA7752-9EC0-471E-AC56-E890149C7F72}" dt="2023-12-11T07:05:37.930" v="1852" actId="26606"/>
          <ac:cxnSpMkLst>
            <pc:docMk/>
            <pc:sldMk cId="4246458364" sldId="318"/>
            <ac:cxnSpMk id="30" creationId="{02E9B2EE-76CA-47F3-9977-3F2FCB7FD252}"/>
          </ac:cxnSpMkLst>
        </pc:cxnChg>
        <pc:cxnChg chg="add del">
          <ac:chgData name="PALANIAPPAN Devarajan" userId="0ccb0e75-6f62-4860-b5c8-e1d1cc272866" providerId="ADAL" clId="{6BFA7752-9EC0-471E-AC56-E890149C7F72}" dt="2023-12-11T07:05:53.166" v="1870" actId="26606"/>
          <ac:cxnSpMkLst>
            <pc:docMk/>
            <pc:sldMk cId="4246458364" sldId="318"/>
            <ac:cxnSpMk id="34" creationId="{8C730EAB-A532-4295-A302-FB4B90DB9F5E}"/>
          </ac:cxnSpMkLst>
        </pc:cxnChg>
        <pc:cxnChg chg="add del">
          <ac:chgData name="PALANIAPPAN Devarajan" userId="0ccb0e75-6f62-4860-b5c8-e1d1cc272866" providerId="ADAL" clId="{6BFA7752-9EC0-471E-AC56-E890149C7F72}" dt="2023-12-11T07:06:51.576" v="1892" actId="26606"/>
          <ac:cxnSpMkLst>
            <pc:docMk/>
            <pc:sldMk cId="4246458364" sldId="318"/>
            <ac:cxnSpMk id="63" creationId="{02E9B2EE-76CA-47F3-9977-3F2FCB7FD252}"/>
          </ac:cxnSpMkLst>
        </pc:cxnChg>
      </pc:sldChg>
      <pc:sldChg chg="addSp delSp modSp new mod setBg delDesignElem">
        <pc:chgData name="PALANIAPPAN Devarajan" userId="0ccb0e75-6f62-4860-b5c8-e1d1cc272866" providerId="ADAL" clId="{6BFA7752-9EC0-471E-AC56-E890149C7F72}" dt="2023-12-21T10:26:26.861" v="3414"/>
        <pc:sldMkLst>
          <pc:docMk/>
          <pc:sldMk cId="2803037194" sldId="319"/>
        </pc:sldMkLst>
        <pc:spChg chg="add del">
          <ac:chgData name="PALANIAPPAN Devarajan" userId="0ccb0e75-6f62-4860-b5c8-e1d1cc272866" providerId="ADAL" clId="{6BFA7752-9EC0-471E-AC56-E890149C7F72}" dt="2023-12-21T10:26:26.861" v="3414"/>
          <ac:spMkLst>
            <pc:docMk/>
            <pc:sldMk cId="2803037194" sldId="319"/>
            <ac:spMk id="8" creationId="{42A4FC2C-047E-45A5-965D-8E1E3BF09BC6}"/>
          </ac:spMkLst>
        </pc:spChg>
        <pc:spChg chg="add del">
          <ac:chgData name="PALANIAPPAN Devarajan" userId="0ccb0e75-6f62-4860-b5c8-e1d1cc272866" providerId="ADAL" clId="{6BFA7752-9EC0-471E-AC56-E890149C7F72}" dt="2023-12-21T06:06:02.437" v="2928" actId="26606"/>
          <ac:spMkLst>
            <pc:docMk/>
            <pc:sldMk cId="2803037194" sldId="319"/>
            <ac:spMk id="10" creationId="{42A4FC2C-047E-45A5-965D-8E1E3BF09BC6}"/>
          </ac:spMkLst>
        </pc:spChg>
        <pc:spChg chg="add del">
          <ac:chgData name="PALANIAPPAN Devarajan" userId="0ccb0e75-6f62-4860-b5c8-e1d1cc272866" providerId="ADAL" clId="{6BFA7752-9EC0-471E-AC56-E890149C7F72}" dt="2023-12-21T06:07:18.529" v="2938" actId="26606"/>
          <ac:spMkLst>
            <pc:docMk/>
            <pc:sldMk cId="2803037194" sldId="319"/>
            <ac:spMk id="11" creationId="{42A4FC2C-047E-45A5-965D-8E1E3BF09BC6}"/>
          </ac:spMkLst>
        </pc:spChg>
        <pc:spChg chg="add del">
          <ac:chgData name="PALANIAPPAN Devarajan" userId="0ccb0e75-6f62-4860-b5c8-e1d1cc272866" providerId="ADAL" clId="{6BFA7752-9EC0-471E-AC56-E890149C7F72}" dt="2023-12-21T06:06:57.841" v="2930" actId="26606"/>
          <ac:spMkLst>
            <pc:docMk/>
            <pc:sldMk cId="2803037194" sldId="319"/>
            <ac:spMk id="12" creationId="{42A4FC2C-047E-45A5-965D-8E1E3BF09BC6}"/>
          </ac:spMkLst>
        </pc:spChg>
        <pc:spChg chg="add del">
          <ac:chgData name="PALANIAPPAN Devarajan" userId="0ccb0e75-6f62-4860-b5c8-e1d1cc272866" providerId="ADAL" clId="{6BFA7752-9EC0-471E-AC56-E890149C7F72}" dt="2023-12-21T06:05:56.260" v="2924" actId="26606"/>
          <ac:spMkLst>
            <pc:docMk/>
            <pc:sldMk cId="2803037194" sldId="319"/>
            <ac:spMk id="13" creationId="{42A4FC2C-047E-45A5-965D-8E1E3BF09BC6}"/>
          </ac:spMkLst>
        </pc:spChg>
        <pc:spChg chg="add del">
          <ac:chgData name="PALANIAPPAN Devarajan" userId="0ccb0e75-6f62-4860-b5c8-e1d1cc272866" providerId="ADAL" clId="{6BFA7752-9EC0-471E-AC56-E890149C7F72}" dt="2023-12-21T06:07:06.894" v="2932" actId="26606"/>
          <ac:spMkLst>
            <pc:docMk/>
            <pc:sldMk cId="2803037194" sldId="319"/>
            <ac:spMk id="14" creationId="{16B067B1-F4E5-4FDF-813D-C9E872E80075}"/>
          </ac:spMkLst>
        </pc:spChg>
        <pc:spChg chg="add del">
          <ac:chgData name="PALANIAPPAN Devarajan" userId="0ccb0e75-6f62-4860-b5c8-e1d1cc272866" providerId="ADAL" clId="{6BFA7752-9EC0-471E-AC56-E890149C7F72}" dt="2023-12-21T06:07:19.441" v="2940" actId="26606"/>
          <ac:spMkLst>
            <pc:docMk/>
            <pc:sldMk cId="2803037194" sldId="319"/>
            <ac:spMk id="15" creationId="{E2384209-CB15-4CDF-9D31-C44FD9A3F20D}"/>
          </ac:spMkLst>
        </pc:spChg>
        <pc:spChg chg="add del">
          <ac:chgData name="PALANIAPPAN Devarajan" userId="0ccb0e75-6f62-4860-b5c8-e1d1cc272866" providerId="ADAL" clId="{6BFA7752-9EC0-471E-AC56-E890149C7F72}" dt="2023-12-21T06:07:09.103" v="2934" actId="26606"/>
          <ac:spMkLst>
            <pc:docMk/>
            <pc:sldMk cId="2803037194" sldId="319"/>
            <ac:spMk id="16" creationId="{42A4FC2C-047E-45A5-965D-8E1E3BF09BC6}"/>
          </ac:spMkLst>
        </pc:spChg>
        <pc:spChg chg="add del">
          <ac:chgData name="PALANIAPPAN Devarajan" userId="0ccb0e75-6f62-4860-b5c8-e1d1cc272866" providerId="ADAL" clId="{6BFA7752-9EC0-471E-AC56-E890149C7F72}" dt="2023-12-21T06:07:19.441" v="2940" actId="26606"/>
          <ac:spMkLst>
            <pc:docMk/>
            <pc:sldMk cId="2803037194" sldId="319"/>
            <ac:spMk id="17" creationId="{2633B3B5-CC90-43F0-8714-D31D1F3F0209}"/>
          </ac:spMkLst>
        </pc:spChg>
        <pc:spChg chg="add del">
          <ac:chgData name="PALANIAPPAN Devarajan" userId="0ccb0e75-6f62-4860-b5c8-e1d1cc272866" providerId="ADAL" clId="{6BFA7752-9EC0-471E-AC56-E890149C7F72}" dt="2023-12-21T06:07:19.441" v="2940" actId="26606"/>
          <ac:spMkLst>
            <pc:docMk/>
            <pc:sldMk cId="2803037194" sldId="319"/>
            <ac:spMk id="18" creationId="{AB8C311F-7253-4AED-9701-7FC0708C41C7}"/>
          </ac:spMkLst>
        </pc:spChg>
        <pc:spChg chg="add del">
          <ac:chgData name="PALANIAPPAN Devarajan" userId="0ccb0e75-6f62-4860-b5c8-e1d1cc272866" providerId="ADAL" clId="{6BFA7752-9EC0-471E-AC56-E890149C7F72}" dt="2023-12-21T06:07:19.441" v="2940" actId="26606"/>
          <ac:spMkLst>
            <pc:docMk/>
            <pc:sldMk cId="2803037194" sldId="319"/>
            <ac:spMk id="19" creationId="{A8D57A06-A426-446D-B02C-A2DC6B62E45E}"/>
          </ac:spMkLst>
        </pc:spChg>
        <pc:spChg chg="add del">
          <ac:chgData name="PALANIAPPAN Devarajan" userId="0ccb0e75-6f62-4860-b5c8-e1d1cc272866" providerId="ADAL" clId="{6BFA7752-9EC0-471E-AC56-E890149C7F72}" dt="2023-12-21T06:07:32.246" v="2942" actId="26606"/>
          <ac:spMkLst>
            <pc:docMk/>
            <pc:sldMk cId="2803037194" sldId="319"/>
            <ac:spMk id="21" creationId="{42A4FC2C-047E-45A5-965D-8E1E3BF09BC6}"/>
          </ac:spMkLst>
        </pc:spChg>
        <pc:spChg chg="add del">
          <ac:chgData name="PALANIAPPAN Devarajan" userId="0ccb0e75-6f62-4860-b5c8-e1d1cc272866" providerId="ADAL" clId="{6BFA7752-9EC0-471E-AC56-E890149C7F72}" dt="2023-12-21T06:08:05.654" v="2952" actId="26606"/>
          <ac:spMkLst>
            <pc:docMk/>
            <pc:sldMk cId="2803037194" sldId="319"/>
            <ac:spMk id="23" creationId="{16B067B1-F4E5-4FDF-813D-C9E872E80075}"/>
          </ac:spMkLst>
        </pc:spChg>
        <pc:spChg chg="add del">
          <ac:chgData name="PALANIAPPAN Devarajan" userId="0ccb0e75-6f62-4860-b5c8-e1d1cc272866" providerId="ADAL" clId="{6BFA7752-9EC0-471E-AC56-E890149C7F72}" dt="2023-12-21T06:07:58.430" v="2947" actId="26606"/>
          <ac:spMkLst>
            <pc:docMk/>
            <pc:sldMk cId="2803037194" sldId="319"/>
            <ac:spMk id="28" creationId="{16B067B1-F4E5-4FDF-813D-C9E872E80075}"/>
          </ac:spMkLst>
        </pc:spChg>
        <pc:picChg chg="add del mod">
          <ac:chgData name="PALANIAPPAN Devarajan" userId="0ccb0e75-6f62-4860-b5c8-e1d1cc272866" providerId="ADAL" clId="{6BFA7752-9EC0-471E-AC56-E890149C7F72}" dt="2023-12-21T05:54:55.828" v="2919" actId="478"/>
          <ac:picMkLst>
            <pc:docMk/>
            <pc:sldMk cId="2803037194" sldId="319"/>
            <ac:picMk id="3" creationId="{9616933D-3079-DDFD-B8D6-BFBECF2B4177}"/>
          </ac:picMkLst>
        </pc:picChg>
        <pc:picChg chg="add mod">
          <ac:chgData name="PALANIAPPAN Devarajan" userId="0ccb0e75-6f62-4860-b5c8-e1d1cc272866" providerId="ADAL" clId="{6BFA7752-9EC0-471E-AC56-E890149C7F72}" dt="2023-12-21T06:08:05.654" v="2952" actId="26606"/>
          <ac:picMkLst>
            <pc:docMk/>
            <pc:sldMk cId="2803037194" sldId="319"/>
            <ac:picMk id="5" creationId="{487C298A-2430-70EB-C12B-DCA96FDDD287}"/>
          </ac:picMkLst>
        </pc:picChg>
        <pc:cxnChg chg="add del">
          <ac:chgData name="PALANIAPPAN Devarajan" userId="0ccb0e75-6f62-4860-b5c8-e1d1cc272866" providerId="ADAL" clId="{6BFA7752-9EC0-471E-AC56-E890149C7F72}" dt="2023-12-21T06:07:58.430" v="2947" actId="26606"/>
          <ac:cxnSpMkLst>
            <pc:docMk/>
            <pc:sldMk cId="2803037194" sldId="319"/>
            <ac:cxnSpMk id="30" creationId="{F56AE1B2-3354-430B-9E05-2241C72EE908}"/>
          </ac:cxnSpMkLst>
        </pc:cxnChg>
      </pc:sldChg>
      <pc:sldChg chg="addSp delSp modSp new mod setBg delDesignElem">
        <pc:chgData name="PALANIAPPAN Devarajan" userId="0ccb0e75-6f62-4860-b5c8-e1d1cc272866" providerId="ADAL" clId="{6BFA7752-9EC0-471E-AC56-E890149C7F72}" dt="2023-12-21T10:26:26.861" v="3414"/>
        <pc:sldMkLst>
          <pc:docMk/>
          <pc:sldMk cId="3926849271" sldId="320"/>
        </pc:sldMkLst>
        <pc:spChg chg="add del">
          <ac:chgData name="PALANIAPPAN Devarajan" userId="0ccb0e75-6f62-4860-b5c8-e1d1cc272866" providerId="ADAL" clId="{6BFA7752-9EC0-471E-AC56-E890149C7F72}" dt="2023-12-21T06:09:15.912" v="2979" actId="26606"/>
          <ac:spMkLst>
            <pc:docMk/>
            <pc:sldMk cId="3926849271" sldId="320"/>
            <ac:spMk id="5" creationId="{5D9FC6AC-4A12-4825-8ABE-0732B8EF4D16}"/>
          </ac:spMkLst>
        </pc:spChg>
        <pc:spChg chg="add del">
          <ac:chgData name="PALANIAPPAN Devarajan" userId="0ccb0e75-6f62-4860-b5c8-e1d1cc272866" providerId="ADAL" clId="{6BFA7752-9EC0-471E-AC56-E890149C7F72}" dt="2023-12-21T10:26:26.861" v="3414"/>
          <ac:spMkLst>
            <pc:docMk/>
            <pc:sldMk cId="3926849271" sldId="320"/>
            <ac:spMk id="6" creationId="{42A4FC2C-047E-45A5-965D-8E1E3BF09BC6}"/>
          </ac:spMkLst>
        </pc:spChg>
        <pc:spChg chg="add del">
          <ac:chgData name="PALANIAPPAN Devarajan" userId="0ccb0e75-6f62-4860-b5c8-e1d1cc272866" providerId="ADAL" clId="{6BFA7752-9EC0-471E-AC56-E890149C7F72}" dt="2023-12-21T06:08:22.435" v="2957" actId="26606"/>
          <ac:spMkLst>
            <pc:docMk/>
            <pc:sldMk cId="3926849271" sldId="320"/>
            <ac:spMk id="8" creationId="{16B067B1-F4E5-4FDF-813D-C9E872E80075}"/>
          </ac:spMkLst>
        </pc:spChg>
        <pc:spChg chg="add del">
          <ac:chgData name="PALANIAPPAN Devarajan" userId="0ccb0e75-6f62-4860-b5c8-e1d1cc272866" providerId="ADAL" clId="{6BFA7752-9EC0-471E-AC56-E890149C7F72}" dt="2023-12-21T06:08:28.678" v="2959" actId="26606"/>
          <ac:spMkLst>
            <pc:docMk/>
            <pc:sldMk cId="3926849271" sldId="320"/>
            <ac:spMk id="10" creationId="{42A4FC2C-047E-45A5-965D-8E1E3BF09BC6}"/>
          </ac:spMkLst>
        </pc:spChg>
        <pc:spChg chg="add del">
          <ac:chgData name="PALANIAPPAN Devarajan" userId="0ccb0e75-6f62-4860-b5c8-e1d1cc272866" providerId="ADAL" clId="{6BFA7752-9EC0-471E-AC56-E890149C7F72}" dt="2023-12-21T06:08:30.904" v="2961" actId="26606"/>
          <ac:spMkLst>
            <pc:docMk/>
            <pc:sldMk cId="3926849271" sldId="320"/>
            <ac:spMk id="12" creationId="{42A4FC2C-047E-45A5-965D-8E1E3BF09BC6}"/>
          </ac:spMkLst>
        </pc:spChg>
        <pc:spChg chg="add del">
          <ac:chgData name="PALANIAPPAN Devarajan" userId="0ccb0e75-6f62-4860-b5c8-e1d1cc272866" providerId="ADAL" clId="{6BFA7752-9EC0-471E-AC56-E890149C7F72}" dt="2023-12-21T06:08:35.722" v="2963" actId="26606"/>
          <ac:spMkLst>
            <pc:docMk/>
            <pc:sldMk cId="3926849271" sldId="320"/>
            <ac:spMk id="14" creationId="{42A4FC2C-047E-45A5-965D-8E1E3BF09BC6}"/>
          </ac:spMkLst>
        </pc:spChg>
        <pc:spChg chg="add del">
          <ac:chgData name="PALANIAPPAN Devarajan" userId="0ccb0e75-6f62-4860-b5c8-e1d1cc272866" providerId="ADAL" clId="{6BFA7752-9EC0-471E-AC56-E890149C7F72}" dt="2023-12-21T06:08:37.648" v="2965" actId="26606"/>
          <ac:spMkLst>
            <pc:docMk/>
            <pc:sldMk cId="3926849271" sldId="320"/>
            <ac:spMk id="16" creationId="{2D2B266D-3625-4584-A5C3-7D3F672CFF30}"/>
          </ac:spMkLst>
        </pc:spChg>
        <pc:spChg chg="add del">
          <ac:chgData name="PALANIAPPAN Devarajan" userId="0ccb0e75-6f62-4860-b5c8-e1d1cc272866" providerId="ADAL" clId="{6BFA7752-9EC0-471E-AC56-E890149C7F72}" dt="2023-12-21T06:08:54.975" v="2967" actId="26606"/>
          <ac:spMkLst>
            <pc:docMk/>
            <pc:sldMk cId="3926849271" sldId="320"/>
            <ac:spMk id="18" creationId="{4613B4A9-1C7C-4729-A016-AB42D3979460}"/>
          </ac:spMkLst>
        </pc:spChg>
        <pc:spChg chg="add del">
          <ac:chgData name="PALANIAPPAN Devarajan" userId="0ccb0e75-6f62-4860-b5c8-e1d1cc272866" providerId="ADAL" clId="{6BFA7752-9EC0-471E-AC56-E890149C7F72}" dt="2023-12-21T06:09:02.188" v="2969" actId="26606"/>
          <ac:spMkLst>
            <pc:docMk/>
            <pc:sldMk cId="3926849271" sldId="320"/>
            <ac:spMk id="20" creationId="{42A4FC2C-047E-45A5-965D-8E1E3BF09BC6}"/>
          </ac:spMkLst>
        </pc:spChg>
        <pc:spChg chg="add del">
          <ac:chgData name="PALANIAPPAN Devarajan" userId="0ccb0e75-6f62-4860-b5c8-e1d1cc272866" providerId="ADAL" clId="{6BFA7752-9EC0-471E-AC56-E890149C7F72}" dt="2023-12-21T06:09:04.053" v="2971" actId="26606"/>
          <ac:spMkLst>
            <pc:docMk/>
            <pc:sldMk cId="3926849271" sldId="320"/>
            <ac:spMk id="22" creationId="{2D2B266D-3625-4584-A5C3-7D3F672CFF30}"/>
          </ac:spMkLst>
        </pc:spChg>
        <pc:spChg chg="add del">
          <ac:chgData name="PALANIAPPAN Devarajan" userId="0ccb0e75-6f62-4860-b5c8-e1d1cc272866" providerId="ADAL" clId="{6BFA7752-9EC0-471E-AC56-E890149C7F72}" dt="2023-12-21T06:09:04.972" v="2973" actId="26606"/>
          <ac:spMkLst>
            <pc:docMk/>
            <pc:sldMk cId="3926849271" sldId="320"/>
            <ac:spMk id="24" creationId="{42A4FC2C-047E-45A5-965D-8E1E3BF09BC6}"/>
          </ac:spMkLst>
        </pc:spChg>
        <pc:spChg chg="add del">
          <ac:chgData name="PALANIAPPAN Devarajan" userId="0ccb0e75-6f62-4860-b5c8-e1d1cc272866" providerId="ADAL" clId="{6BFA7752-9EC0-471E-AC56-E890149C7F72}" dt="2023-12-21T06:09:10.654" v="2975" actId="26606"/>
          <ac:spMkLst>
            <pc:docMk/>
            <pc:sldMk cId="3926849271" sldId="320"/>
            <ac:spMk id="26" creationId="{42A4FC2C-047E-45A5-965D-8E1E3BF09BC6}"/>
          </ac:spMkLst>
        </pc:spChg>
        <pc:picChg chg="add mod">
          <ac:chgData name="PALANIAPPAN Devarajan" userId="0ccb0e75-6f62-4860-b5c8-e1d1cc272866" providerId="ADAL" clId="{6BFA7752-9EC0-471E-AC56-E890149C7F72}" dt="2023-12-21T06:09:18.057" v="2982" actId="26606"/>
          <ac:picMkLst>
            <pc:docMk/>
            <pc:sldMk cId="3926849271" sldId="320"/>
            <ac:picMk id="3" creationId="{CC593593-87F9-CD3A-6521-CD24D7D47D97}"/>
          </ac:picMkLst>
        </pc:picChg>
      </pc:sldChg>
      <pc:sldChg chg="addSp modSp new mod ord">
        <pc:chgData name="PALANIAPPAN Devarajan" userId="0ccb0e75-6f62-4860-b5c8-e1d1cc272866" providerId="ADAL" clId="{6BFA7752-9EC0-471E-AC56-E890149C7F72}" dt="2023-12-21T10:01:36.870" v="3242" actId="20578"/>
        <pc:sldMkLst>
          <pc:docMk/>
          <pc:sldMk cId="1480317769" sldId="321"/>
        </pc:sldMkLst>
        <pc:picChg chg="add mod">
          <ac:chgData name="PALANIAPPAN Devarajan" userId="0ccb0e75-6f62-4860-b5c8-e1d1cc272866" providerId="ADAL" clId="{6BFA7752-9EC0-471E-AC56-E890149C7F72}" dt="2023-12-21T06:12:13.561" v="2988" actId="962"/>
          <ac:picMkLst>
            <pc:docMk/>
            <pc:sldMk cId="1480317769" sldId="321"/>
            <ac:picMk id="3" creationId="{6964225B-590F-A97C-D531-040AD8754965}"/>
          </ac:picMkLst>
        </pc:picChg>
      </pc:sldChg>
      <pc:sldChg chg="new del">
        <pc:chgData name="PALANIAPPAN Devarajan" userId="0ccb0e75-6f62-4860-b5c8-e1d1cc272866" providerId="ADAL" clId="{6BFA7752-9EC0-471E-AC56-E890149C7F72}" dt="2023-12-21T06:10:55.596" v="2983" actId="47"/>
        <pc:sldMkLst>
          <pc:docMk/>
          <pc:sldMk cId="4258654018" sldId="321"/>
        </pc:sldMkLst>
      </pc:sldChg>
      <pc:sldChg chg="addSp modSp new mod ord">
        <pc:chgData name="PALANIAPPAN Devarajan" userId="0ccb0e75-6f62-4860-b5c8-e1d1cc272866" providerId="ADAL" clId="{6BFA7752-9EC0-471E-AC56-E890149C7F72}" dt="2023-12-21T10:00:30.511" v="3232"/>
        <pc:sldMkLst>
          <pc:docMk/>
          <pc:sldMk cId="1196482828" sldId="322"/>
        </pc:sldMkLst>
        <pc:picChg chg="add mod">
          <ac:chgData name="PALANIAPPAN Devarajan" userId="0ccb0e75-6f62-4860-b5c8-e1d1cc272866" providerId="ADAL" clId="{6BFA7752-9EC0-471E-AC56-E890149C7F72}" dt="2023-12-21T06:12:20.496" v="2991" actId="962"/>
          <ac:picMkLst>
            <pc:docMk/>
            <pc:sldMk cId="1196482828" sldId="322"/>
            <ac:picMk id="3" creationId="{F071F740-9DE1-F787-73F9-097E994D073D}"/>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1653481655" sldId="323"/>
        </pc:sldMkLst>
        <pc:spChg chg="add del mod">
          <ac:chgData name="PALANIAPPAN Devarajan" userId="0ccb0e75-6f62-4860-b5c8-e1d1cc272866" providerId="ADAL" clId="{6BFA7752-9EC0-471E-AC56-E890149C7F72}" dt="2023-12-21T08:53:50.247" v="3005" actId="478"/>
          <ac:spMkLst>
            <pc:docMk/>
            <pc:sldMk cId="1653481655" sldId="323"/>
            <ac:spMk id="4" creationId="{F9CCE158-2423-DEE0-F61F-040DBFAA6A3B}"/>
          </ac:spMkLst>
        </pc:spChg>
        <pc:spChg chg="add del mod">
          <ac:chgData name="PALANIAPPAN Devarajan" userId="0ccb0e75-6f62-4860-b5c8-e1d1cc272866" providerId="ADAL" clId="{6BFA7752-9EC0-471E-AC56-E890149C7F72}" dt="2023-12-21T09:11:12.038" v="3023" actId="26606"/>
          <ac:spMkLst>
            <pc:docMk/>
            <pc:sldMk cId="1653481655" sldId="323"/>
            <ac:spMk id="5" creationId="{3BC48200-02D6-53CB-EC6F-43C632FB28D8}"/>
          </ac:spMkLst>
        </pc:spChg>
        <pc:spChg chg="add del">
          <ac:chgData name="PALANIAPPAN Devarajan" userId="0ccb0e75-6f62-4860-b5c8-e1d1cc272866" providerId="ADAL" clId="{6BFA7752-9EC0-471E-AC56-E890149C7F72}" dt="2023-12-21T09:10:39.765" v="3017" actId="26606"/>
          <ac:spMkLst>
            <pc:docMk/>
            <pc:sldMk cId="1653481655" sldId="323"/>
            <ac:spMk id="8" creationId="{42A4FC2C-047E-45A5-965D-8E1E3BF09BC6}"/>
          </ac:spMkLst>
        </pc:spChg>
        <pc:spChg chg="add del">
          <ac:chgData name="PALANIAPPAN Devarajan" userId="0ccb0e75-6f62-4860-b5c8-e1d1cc272866" providerId="ADAL" clId="{6BFA7752-9EC0-471E-AC56-E890149C7F72}" dt="2023-12-21T09:11:12.038" v="3023" actId="26606"/>
          <ac:spMkLst>
            <pc:docMk/>
            <pc:sldMk cId="1653481655" sldId="323"/>
            <ac:spMk id="14" creationId="{04812C46-200A-4DEB-A05E-3ED6C68C2387}"/>
          </ac:spMkLst>
        </pc:spChg>
        <pc:spChg chg="add del">
          <ac:chgData name="PALANIAPPAN Devarajan" userId="0ccb0e75-6f62-4860-b5c8-e1d1cc272866" providerId="ADAL" clId="{6BFA7752-9EC0-471E-AC56-E890149C7F72}" dt="2023-12-21T09:11:12.038" v="3023" actId="26606"/>
          <ac:spMkLst>
            <pc:docMk/>
            <pc:sldMk cId="1653481655" sldId="323"/>
            <ac:spMk id="16" creationId="{D1EA859B-E555-4109-94F3-6700E046E008}"/>
          </ac:spMkLst>
        </pc:spChg>
        <pc:spChg chg="add del">
          <ac:chgData name="PALANIAPPAN Devarajan" userId="0ccb0e75-6f62-4860-b5c8-e1d1cc272866" providerId="ADAL" clId="{6BFA7752-9EC0-471E-AC56-E890149C7F72}" dt="2023-12-21T09:11:00.735" v="3020" actId="26606"/>
          <ac:spMkLst>
            <pc:docMk/>
            <pc:sldMk cId="1653481655" sldId="323"/>
            <ac:spMk id="21" creationId="{C0763A76-9F1C-4FC5-82B7-DD475DA461B2}"/>
          </ac:spMkLst>
        </pc:spChg>
        <pc:spChg chg="add del">
          <ac:chgData name="PALANIAPPAN Devarajan" userId="0ccb0e75-6f62-4860-b5c8-e1d1cc272866" providerId="ADAL" clId="{6BFA7752-9EC0-471E-AC56-E890149C7F72}" dt="2023-12-21T09:11:00.735" v="3020" actId="26606"/>
          <ac:spMkLst>
            <pc:docMk/>
            <pc:sldMk cId="1653481655" sldId="323"/>
            <ac:spMk id="23" creationId="{E81BF4F6-F2CF-4984-9D14-D6966D92F99F}"/>
          </ac:spMkLst>
        </pc:spChg>
        <pc:spChg chg="add del">
          <ac:chgData name="PALANIAPPAN Devarajan" userId="0ccb0e75-6f62-4860-b5c8-e1d1cc272866" providerId="ADAL" clId="{6BFA7752-9EC0-471E-AC56-E890149C7F72}" dt="2023-12-21T09:11:12.006" v="3022" actId="26606"/>
          <ac:spMkLst>
            <pc:docMk/>
            <pc:sldMk cId="1653481655" sldId="323"/>
            <ac:spMk id="25" creationId="{04812C46-200A-4DEB-A05E-3ED6C68C2387}"/>
          </ac:spMkLst>
        </pc:spChg>
        <pc:spChg chg="add del">
          <ac:chgData name="PALANIAPPAN Devarajan" userId="0ccb0e75-6f62-4860-b5c8-e1d1cc272866" providerId="ADAL" clId="{6BFA7752-9EC0-471E-AC56-E890149C7F72}" dt="2023-12-21T09:11:12.006" v="3022" actId="26606"/>
          <ac:spMkLst>
            <pc:docMk/>
            <pc:sldMk cId="1653481655" sldId="323"/>
            <ac:spMk id="26" creationId="{D1EA859B-E555-4109-94F3-6700E046E008}"/>
          </ac:spMkLst>
        </pc:spChg>
        <pc:spChg chg="add del">
          <ac:chgData name="PALANIAPPAN Devarajan" userId="0ccb0e75-6f62-4860-b5c8-e1d1cc272866" providerId="ADAL" clId="{6BFA7752-9EC0-471E-AC56-E890149C7F72}" dt="2023-12-21T09:11:37.050" v="3026" actId="26606"/>
          <ac:spMkLst>
            <pc:docMk/>
            <pc:sldMk cId="1653481655" sldId="323"/>
            <ac:spMk id="28" creationId="{1A9F7B4E-B03D-4F64-BE33-00D074458D45}"/>
          </ac:spMkLst>
        </pc:spChg>
        <pc:spChg chg="add del">
          <ac:chgData name="PALANIAPPAN Devarajan" userId="0ccb0e75-6f62-4860-b5c8-e1d1cc272866" providerId="ADAL" clId="{6BFA7752-9EC0-471E-AC56-E890149C7F72}" dt="2023-12-21T09:11:37.050" v="3026" actId="26606"/>
          <ac:spMkLst>
            <pc:docMk/>
            <pc:sldMk cId="1653481655" sldId="323"/>
            <ac:spMk id="29" creationId="{7E2BE7F7-CA89-4002-ACCE-A478AEA24F5E}"/>
          </ac:spMkLst>
        </pc:spChg>
        <pc:spChg chg="add del mod">
          <ac:chgData name="PALANIAPPAN Devarajan" userId="0ccb0e75-6f62-4860-b5c8-e1d1cc272866" providerId="ADAL" clId="{6BFA7752-9EC0-471E-AC56-E890149C7F72}" dt="2023-12-21T09:11:37.050" v="3026" actId="26606"/>
          <ac:spMkLst>
            <pc:docMk/>
            <pc:sldMk cId="1653481655" sldId="323"/>
            <ac:spMk id="30" creationId="{3BC48200-02D6-53CB-EC6F-43C632FB28D8}"/>
          </ac:spMkLst>
        </pc:spChg>
        <pc:spChg chg="add del">
          <ac:chgData name="PALANIAPPAN Devarajan" userId="0ccb0e75-6f62-4860-b5c8-e1d1cc272866" providerId="ADAL" clId="{6BFA7752-9EC0-471E-AC56-E890149C7F72}" dt="2023-12-21T09:11:36.986" v="3025" actId="26606"/>
          <ac:spMkLst>
            <pc:docMk/>
            <pc:sldMk cId="1653481655" sldId="323"/>
            <ac:spMk id="35" creationId="{9228552E-C8B1-4A80-8448-0787CE0FC704}"/>
          </ac:spMkLst>
        </pc:spChg>
        <pc:spChg chg="add del">
          <ac:chgData name="PALANIAPPAN Devarajan" userId="0ccb0e75-6f62-4860-b5c8-e1d1cc272866" providerId="ADAL" clId="{6BFA7752-9EC0-471E-AC56-E890149C7F72}" dt="2023-12-21T10:26:26.861" v="3414"/>
          <ac:spMkLst>
            <pc:docMk/>
            <pc:sldMk cId="1653481655" sldId="323"/>
            <ac:spMk id="37" creationId="{1A9F7B4E-B03D-4F64-BE33-00D074458D45}"/>
          </ac:spMkLst>
        </pc:spChg>
        <pc:spChg chg="add del">
          <ac:chgData name="PALANIAPPAN Devarajan" userId="0ccb0e75-6f62-4860-b5c8-e1d1cc272866" providerId="ADAL" clId="{6BFA7752-9EC0-471E-AC56-E890149C7F72}" dt="2023-12-21T10:26:26.861" v="3414"/>
          <ac:spMkLst>
            <pc:docMk/>
            <pc:sldMk cId="1653481655" sldId="323"/>
            <ac:spMk id="38" creationId="{7E2BE7F7-CA89-4002-ACCE-A478AEA24F5E}"/>
          </ac:spMkLst>
        </pc:spChg>
        <pc:graphicFrameChg chg="add del">
          <ac:chgData name="PALANIAPPAN Devarajan" userId="0ccb0e75-6f62-4860-b5c8-e1d1cc272866" providerId="ADAL" clId="{6BFA7752-9EC0-471E-AC56-E890149C7F72}" dt="2023-12-21T09:11:12.006" v="3022" actId="26606"/>
          <ac:graphicFrameMkLst>
            <pc:docMk/>
            <pc:sldMk cId="1653481655" sldId="323"/>
            <ac:graphicFrameMk id="18" creationId="{435FAC9A-D8AD-5A83-C4E5-1CC8DE91CC93}"/>
          </ac:graphicFrameMkLst>
        </pc:graphicFrameChg>
        <pc:graphicFrameChg chg="add mod">
          <ac:chgData name="PALANIAPPAN Devarajan" userId="0ccb0e75-6f62-4860-b5c8-e1d1cc272866" providerId="ADAL" clId="{6BFA7752-9EC0-471E-AC56-E890149C7F72}" dt="2023-12-21T09:11:58.355" v="3028" actId="113"/>
          <ac:graphicFrameMkLst>
            <pc:docMk/>
            <pc:sldMk cId="1653481655" sldId="323"/>
            <ac:graphicFrameMk id="32" creationId="{D4F5A724-033E-02F9-DB16-AFA755D453BC}"/>
          </ac:graphicFrameMkLst>
        </pc:graphicFrameChg>
        <pc:picChg chg="add del mod">
          <ac:chgData name="PALANIAPPAN Devarajan" userId="0ccb0e75-6f62-4860-b5c8-e1d1cc272866" providerId="ADAL" clId="{6BFA7752-9EC0-471E-AC56-E890149C7F72}" dt="2023-12-21T08:53:10.557" v="2998" actId="478"/>
          <ac:picMkLst>
            <pc:docMk/>
            <pc:sldMk cId="1653481655" sldId="323"/>
            <ac:picMk id="3" creationId="{F5C27BE3-EFD2-52F7-4183-87B32AB303B3}"/>
          </ac:picMkLst>
        </pc:picChg>
        <pc:picChg chg="add mod ord">
          <ac:chgData name="PALANIAPPAN Devarajan" userId="0ccb0e75-6f62-4860-b5c8-e1d1cc272866" providerId="ADAL" clId="{6BFA7752-9EC0-471E-AC56-E890149C7F72}" dt="2023-12-21T09:11:36.986" v="3025" actId="26606"/>
          <ac:picMkLst>
            <pc:docMk/>
            <pc:sldMk cId="1653481655" sldId="323"/>
            <ac:picMk id="10" creationId="{CB2BCA8E-0D75-D80B-18F6-F4B4B5DEF307}"/>
          </ac:picMkLst>
        </pc:picChg>
      </pc:sldChg>
      <pc:sldChg chg="addSp delSp modSp new mod setBg setClrOvrMap delDesignElem">
        <pc:chgData name="PALANIAPPAN Devarajan" userId="0ccb0e75-6f62-4860-b5c8-e1d1cc272866" providerId="ADAL" clId="{6BFA7752-9EC0-471E-AC56-E890149C7F72}" dt="2023-12-21T10:26:26.861" v="3414"/>
        <pc:sldMkLst>
          <pc:docMk/>
          <pc:sldMk cId="907093885" sldId="324"/>
        </pc:sldMkLst>
        <pc:spChg chg="add del mod ord">
          <ac:chgData name="PALANIAPPAN Devarajan" userId="0ccb0e75-6f62-4860-b5c8-e1d1cc272866" providerId="ADAL" clId="{6BFA7752-9EC0-471E-AC56-E890149C7F72}" dt="2023-12-21T09:33:27.574" v="3158" actId="5793"/>
          <ac:spMkLst>
            <pc:docMk/>
            <pc:sldMk cId="907093885" sldId="324"/>
            <ac:spMk id="2" creationId="{F95796A2-4684-A971-A01E-26B2E38D3A3A}"/>
          </ac:spMkLst>
        </pc:spChg>
        <pc:spChg chg="add del mod">
          <ac:chgData name="PALANIAPPAN Devarajan" userId="0ccb0e75-6f62-4860-b5c8-e1d1cc272866" providerId="ADAL" clId="{6BFA7752-9EC0-471E-AC56-E890149C7F72}" dt="2023-12-21T09:31:47.413" v="3136" actId="26606"/>
          <ac:spMkLst>
            <pc:docMk/>
            <pc:sldMk cId="907093885" sldId="324"/>
            <ac:spMk id="3" creationId="{54B6AA31-F79B-6E12-2770-8D0D3D5EA9E6}"/>
          </ac:spMkLst>
        </pc:spChg>
        <pc:spChg chg="add del">
          <ac:chgData name="PALANIAPPAN Devarajan" userId="0ccb0e75-6f62-4860-b5c8-e1d1cc272866" providerId="ADAL" clId="{6BFA7752-9EC0-471E-AC56-E890149C7F72}" dt="2023-12-21T09:23:51.232" v="3075" actId="26606"/>
          <ac:spMkLst>
            <pc:docMk/>
            <pc:sldMk cId="907093885" sldId="324"/>
            <ac:spMk id="6" creationId="{E51BA4DF-2BD4-4EC2-B1DB-B27C8AC71864}"/>
          </ac:spMkLst>
        </pc:spChg>
        <pc:spChg chg="add del">
          <ac:chgData name="PALANIAPPAN Devarajan" userId="0ccb0e75-6f62-4860-b5c8-e1d1cc272866" providerId="ADAL" clId="{6BFA7752-9EC0-471E-AC56-E890149C7F72}" dt="2023-12-21T09:22:31.789" v="3061" actId="26606"/>
          <ac:spMkLst>
            <pc:docMk/>
            <pc:sldMk cId="907093885" sldId="324"/>
            <ac:spMk id="7" creationId="{907EF6B7-1338-4443-8C46-6A318D952DFD}"/>
          </ac:spMkLst>
        </pc:spChg>
        <pc:spChg chg="add del">
          <ac:chgData name="PALANIAPPAN Devarajan" userId="0ccb0e75-6f62-4860-b5c8-e1d1cc272866" providerId="ADAL" clId="{6BFA7752-9EC0-471E-AC56-E890149C7F72}" dt="2023-12-21T09:22:17.566" v="3057" actId="26606"/>
          <ac:spMkLst>
            <pc:docMk/>
            <pc:sldMk cId="907093885" sldId="324"/>
            <ac:spMk id="8" creationId="{AE2B703B-46F9-481A-A605-82E2A828C4FA}"/>
          </ac:spMkLst>
        </pc:spChg>
        <pc:spChg chg="add del">
          <ac:chgData name="PALANIAPPAN Devarajan" userId="0ccb0e75-6f62-4860-b5c8-e1d1cc272866" providerId="ADAL" clId="{6BFA7752-9EC0-471E-AC56-E890149C7F72}" dt="2023-12-21T09:22:23.130" v="3059" actId="26606"/>
          <ac:spMkLst>
            <pc:docMk/>
            <pc:sldMk cId="907093885" sldId="324"/>
            <ac:spMk id="9" creationId="{9228552E-C8B1-4A80-8448-0787CE0FC704}"/>
          </ac:spMkLst>
        </pc:spChg>
        <pc:spChg chg="add del">
          <ac:chgData name="PALANIAPPAN Devarajan" userId="0ccb0e75-6f62-4860-b5c8-e1d1cc272866" providerId="ADAL" clId="{6BFA7752-9EC0-471E-AC56-E890149C7F72}" dt="2023-12-21T09:22:17.566" v="3057" actId="26606"/>
          <ac:spMkLst>
            <pc:docMk/>
            <pc:sldMk cId="907093885" sldId="324"/>
            <ac:spMk id="10" creationId="{F13BE4D7-0C3D-4906-B230-A1C5B4665CCF}"/>
          </ac:spMkLst>
        </pc:spChg>
        <pc:spChg chg="add del">
          <ac:chgData name="PALANIAPPAN Devarajan" userId="0ccb0e75-6f62-4860-b5c8-e1d1cc272866" providerId="ADAL" clId="{6BFA7752-9EC0-471E-AC56-E890149C7F72}" dt="2023-12-21T09:22:31.789" v="3061" actId="26606"/>
          <ac:spMkLst>
            <pc:docMk/>
            <pc:sldMk cId="907093885" sldId="324"/>
            <ac:spMk id="11" creationId="{081E4A58-353D-44AE-B2FC-2A74E2E400F7}"/>
          </ac:spMkLst>
        </pc:spChg>
        <pc:spChg chg="add del">
          <ac:chgData name="PALANIAPPAN Devarajan" userId="0ccb0e75-6f62-4860-b5c8-e1d1cc272866" providerId="ADAL" clId="{6BFA7752-9EC0-471E-AC56-E890149C7F72}" dt="2023-12-21T09:22:59.924" v="3065" actId="26606"/>
          <ac:spMkLst>
            <pc:docMk/>
            <pc:sldMk cId="907093885" sldId="324"/>
            <ac:spMk id="13" creationId="{4300840D-0A0B-4512-BACA-B439D5B9C57C}"/>
          </ac:spMkLst>
        </pc:spChg>
        <pc:spChg chg="add del">
          <ac:chgData name="PALANIAPPAN Devarajan" userId="0ccb0e75-6f62-4860-b5c8-e1d1cc272866" providerId="ADAL" clId="{6BFA7752-9EC0-471E-AC56-E890149C7F72}" dt="2023-12-21T09:22:31.789" v="3061" actId="26606"/>
          <ac:spMkLst>
            <pc:docMk/>
            <pc:sldMk cId="907093885" sldId="324"/>
            <ac:spMk id="14" creationId="{DAAE4CDD-124C-4DCF-9584-B6033B545DD5}"/>
          </ac:spMkLst>
        </pc:spChg>
        <pc:spChg chg="add del">
          <ac:chgData name="PALANIAPPAN Devarajan" userId="0ccb0e75-6f62-4860-b5c8-e1d1cc272866" providerId="ADAL" clId="{6BFA7752-9EC0-471E-AC56-E890149C7F72}" dt="2023-12-21T09:22:31.789" v="3061" actId="26606"/>
          <ac:spMkLst>
            <pc:docMk/>
            <pc:sldMk cId="907093885" sldId="324"/>
            <ac:spMk id="15" creationId="{F95796A2-4684-A971-A01E-26B2E38D3A3A}"/>
          </ac:spMkLst>
        </pc:spChg>
        <pc:spChg chg="add del">
          <ac:chgData name="PALANIAPPAN Devarajan" userId="0ccb0e75-6f62-4860-b5c8-e1d1cc272866" providerId="ADAL" clId="{6BFA7752-9EC0-471E-AC56-E890149C7F72}" dt="2023-12-21T09:22:50.783" v="3063" actId="26606"/>
          <ac:spMkLst>
            <pc:docMk/>
            <pc:sldMk cId="907093885" sldId="324"/>
            <ac:spMk id="17" creationId="{E51BA4DF-2BD4-4EC2-B1DB-B27C8AC71864}"/>
          </ac:spMkLst>
        </pc:spChg>
        <pc:spChg chg="add del">
          <ac:chgData name="PALANIAPPAN Devarajan" userId="0ccb0e75-6f62-4860-b5c8-e1d1cc272866" providerId="ADAL" clId="{6BFA7752-9EC0-471E-AC56-E890149C7F72}" dt="2023-12-21T09:22:59.924" v="3065" actId="26606"/>
          <ac:spMkLst>
            <pc:docMk/>
            <pc:sldMk cId="907093885" sldId="324"/>
            <ac:spMk id="21" creationId="{09588DA8-065E-4F6F-8EFD-43104AB2E0CF}"/>
          </ac:spMkLst>
        </pc:spChg>
        <pc:spChg chg="add del">
          <ac:chgData name="PALANIAPPAN Devarajan" userId="0ccb0e75-6f62-4860-b5c8-e1d1cc272866" providerId="ADAL" clId="{6BFA7752-9EC0-471E-AC56-E890149C7F72}" dt="2023-12-21T09:22:59.924" v="3065" actId="26606"/>
          <ac:spMkLst>
            <pc:docMk/>
            <pc:sldMk cId="907093885" sldId="324"/>
            <ac:spMk id="22" creationId="{C4285719-470E-454C-AF62-8323075F1F5B}"/>
          </ac:spMkLst>
        </pc:spChg>
        <pc:spChg chg="add del">
          <ac:chgData name="PALANIAPPAN Devarajan" userId="0ccb0e75-6f62-4860-b5c8-e1d1cc272866" providerId="ADAL" clId="{6BFA7752-9EC0-471E-AC56-E890149C7F72}" dt="2023-12-21T09:22:59.924" v="3065" actId="26606"/>
          <ac:spMkLst>
            <pc:docMk/>
            <pc:sldMk cId="907093885" sldId="324"/>
            <ac:spMk id="23" creationId="{CD9FE4EF-C4D8-49A0-B2FF-81D8DB7D8A24}"/>
          </ac:spMkLst>
        </pc:spChg>
        <pc:spChg chg="add del">
          <ac:chgData name="PALANIAPPAN Devarajan" userId="0ccb0e75-6f62-4860-b5c8-e1d1cc272866" providerId="ADAL" clId="{6BFA7752-9EC0-471E-AC56-E890149C7F72}" dt="2023-12-21T09:22:59.924" v="3065" actId="26606"/>
          <ac:spMkLst>
            <pc:docMk/>
            <pc:sldMk cId="907093885" sldId="324"/>
            <ac:spMk id="24" creationId="{D2B78728-A580-49A7-84F9-6EF6F583ADE0}"/>
          </ac:spMkLst>
        </pc:spChg>
        <pc:spChg chg="add del">
          <ac:chgData name="PALANIAPPAN Devarajan" userId="0ccb0e75-6f62-4860-b5c8-e1d1cc272866" providerId="ADAL" clId="{6BFA7752-9EC0-471E-AC56-E890149C7F72}" dt="2023-12-21T09:22:59.924" v="3065" actId="26606"/>
          <ac:spMkLst>
            <pc:docMk/>
            <pc:sldMk cId="907093885" sldId="324"/>
            <ac:spMk id="25" creationId="{38FAA1A1-D861-433F-88FA-1E9D6FD31D11}"/>
          </ac:spMkLst>
        </pc:spChg>
        <pc:spChg chg="add del">
          <ac:chgData name="PALANIAPPAN Devarajan" userId="0ccb0e75-6f62-4860-b5c8-e1d1cc272866" providerId="ADAL" clId="{6BFA7752-9EC0-471E-AC56-E890149C7F72}" dt="2023-12-21T09:22:59.924" v="3065" actId="26606"/>
          <ac:spMkLst>
            <pc:docMk/>
            <pc:sldMk cId="907093885" sldId="324"/>
            <ac:spMk id="26" creationId="{8D71EDA1-87BF-4D5D-AB79-F346FD19278A}"/>
          </ac:spMkLst>
        </pc:spChg>
        <pc:spChg chg="add del">
          <ac:chgData name="PALANIAPPAN Devarajan" userId="0ccb0e75-6f62-4860-b5c8-e1d1cc272866" providerId="ADAL" clId="{6BFA7752-9EC0-471E-AC56-E890149C7F72}" dt="2023-12-21T09:22:59.924" v="3065" actId="26606"/>
          <ac:spMkLst>
            <pc:docMk/>
            <pc:sldMk cId="907093885" sldId="324"/>
            <ac:spMk id="27" creationId="{F95796A2-4684-A971-A01E-26B2E38D3A3A}"/>
          </ac:spMkLst>
        </pc:spChg>
        <pc:spChg chg="add del">
          <ac:chgData name="PALANIAPPAN Devarajan" userId="0ccb0e75-6f62-4860-b5c8-e1d1cc272866" providerId="ADAL" clId="{6BFA7752-9EC0-471E-AC56-E890149C7F72}" dt="2023-12-21T09:24:04.324" v="3077" actId="26606"/>
          <ac:spMkLst>
            <pc:docMk/>
            <pc:sldMk cId="907093885" sldId="324"/>
            <ac:spMk id="28" creationId="{100EDD19-6802-4EC3-95CE-CFFAB042CFD6}"/>
          </ac:spMkLst>
        </pc:spChg>
        <pc:spChg chg="add del">
          <ac:chgData name="PALANIAPPAN Devarajan" userId="0ccb0e75-6f62-4860-b5c8-e1d1cc272866" providerId="ADAL" clId="{6BFA7752-9EC0-471E-AC56-E890149C7F72}" dt="2023-12-21T09:23:05.239" v="3067" actId="26606"/>
          <ac:spMkLst>
            <pc:docMk/>
            <pc:sldMk cId="907093885" sldId="324"/>
            <ac:spMk id="29" creationId="{C9A36457-A5F4-4103-A443-02581C09185B}"/>
          </ac:spMkLst>
        </pc:spChg>
        <pc:spChg chg="add del">
          <ac:chgData name="PALANIAPPAN Devarajan" userId="0ccb0e75-6f62-4860-b5c8-e1d1cc272866" providerId="ADAL" clId="{6BFA7752-9EC0-471E-AC56-E890149C7F72}" dt="2023-12-21T09:23:05.239" v="3067" actId="26606"/>
          <ac:spMkLst>
            <pc:docMk/>
            <pc:sldMk cId="907093885" sldId="324"/>
            <ac:spMk id="30" creationId="{DC5FB7E8-B636-40FA-BE8D-48145C0F5C57}"/>
          </ac:spMkLst>
        </pc:spChg>
        <pc:spChg chg="add del">
          <ac:chgData name="PALANIAPPAN Devarajan" userId="0ccb0e75-6f62-4860-b5c8-e1d1cc272866" providerId="ADAL" clId="{6BFA7752-9EC0-471E-AC56-E890149C7F72}" dt="2023-12-21T09:23:05.239" v="3067" actId="26606"/>
          <ac:spMkLst>
            <pc:docMk/>
            <pc:sldMk cId="907093885" sldId="324"/>
            <ac:spMk id="31" creationId="{F95796A2-4684-A971-A01E-26B2E38D3A3A}"/>
          </ac:spMkLst>
        </pc:spChg>
        <pc:spChg chg="add del">
          <ac:chgData name="PALANIAPPAN Devarajan" userId="0ccb0e75-6f62-4860-b5c8-e1d1cc272866" providerId="ADAL" clId="{6BFA7752-9EC0-471E-AC56-E890149C7F72}" dt="2023-12-21T09:23:05.239" v="3067" actId="26606"/>
          <ac:spMkLst>
            <pc:docMk/>
            <pc:sldMk cId="907093885" sldId="324"/>
            <ac:spMk id="32" creationId="{142DCE2C-2863-46FA-9BE7-24365A24D9BA}"/>
          </ac:spMkLst>
        </pc:spChg>
        <pc:spChg chg="add del">
          <ac:chgData name="PALANIAPPAN Devarajan" userId="0ccb0e75-6f62-4860-b5c8-e1d1cc272866" providerId="ADAL" clId="{6BFA7752-9EC0-471E-AC56-E890149C7F72}" dt="2023-12-21T09:24:04.324" v="3077" actId="26606"/>
          <ac:spMkLst>
            <pc:docMk/>
            <pc:sldMk cId="907093885" sldId="324"/>
            <ac:spMk id="33" creationId="{DB17E863-922E-4C26-BD64-E8FD41D28661}"/>
          </ac:spMkLst>
        </pc:spChg>
        <pc:spChg chg="add del">
          <ac:chgData name="PALANIAPPAN Devarajan" userId="0ccb0e75-6f62-4860-b5c8-e1d1cc272866" providerId="ADAL" clId="{6BFA7752-9EC0-471E-AC56-E890149C7F72}" dt="2023-12-21T09:23:08.015" v="3069" actId="26606"/>
          <ac:spMkLst>
            <pc:docMk/>
            <pc:sldMk cId="907093885" sldId="324"/>
            <ac:spMk id="34" creationId="{3AD318CC-E2A8-4E27-9548-A047A78999B1}"/>
          </ac:spMkLst>
        </pc:spChg>
        <pc:spChg chg="add del">
          <ac:chgData name="PALANIAPPAN Devarajan" userId="0ccb0e75-6f62-4860-b5c8-e1d1cc272866" providerId="ADAL" clId="{6BFA7752-9EC0-471E-AC56-E890149C7F72}" dt="2023-12-21T09:24:04.324" v="3077" actId="26606"/>
          <ac:spMkLst>
            <pc:docMk/>
            <pc:sldMk cId="907093885" sldId="324"/>
            <ac:spMk id="36"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37" creationId="{100EDD19-6802-4EC3-95CE-CFFAB042CFD6}"/>
          </ac:spMkLst>
        </pc:spChg>
        <pc:spChg chg="add del">
          <ac:chgData name="PALANIAPPAN Devarajan" userId="0ccb0e75-6f62-4860-b5c8-e1d1cc272866" providerId="ADAL" clId="{6BFA7752-9EC0-471E-AC56-E890149C7F72}" dt="2023-12-21T09:23:08.015" v="3069" actId="26606"/>
          <ac:spMkLst>
            <pc:docMk/>
            <pc:sldMk cId="907093885" sldId="324"/>
            <ac:spMk id="38" creationId="{2C1BBA94-3F40-40AA-8BB9-E69E25E537C1}"/>
          </ac:spMkLst>
        </pc:spChg>
        <pc:spChg chg="add del">
          <ac:chgData name="PALANIAPPAN Devarajan" userId="0ccb0e75-6f62-4860-b5c8-e1d1cc272866" providerId="ADAL" clId="{6BFA7752-9EC0-471E-AC56-E890149C7F72}" dt="2023-12-21T09:23:08.015" v="3069" actId="26606"/>
          <ac:spMkLst>
            <pc:docMk/>
            <pc:sldMk cId="907093885" sldId="324"/>
            <ac:spMk id="39"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40" creationId="{ABE4CC7E-D3D5-4A5F-8D07-29DA1CD3C64A}"/>
          </ac:spMkLst>
        </pc:spChg>
        <pc:spChg chg="add del">
          <ac:chgData name="PALANIAPPAN Devarajan" userId="0ccb0e75-6f62-4860-b5c8-e1d1cc272866" providerId="ADAL" clId="{6BFA7752-9EC0-471E-AC56-E890149C7F72}" dt="2023-12-21T09:23:17.455" v="3071" actId="26606"/>
          <ac:spMkLst>
            <pc:docMk/>
            <pc:sldMk cId="907093885" sldId="324"/>
            <ac:spMk id="41" creationId="{5A0118C5-4F8D-4CF4-BADD-53FEACC6C42A}"/>
          </ac:spMkLst>
        </pc:spChg>
        <pc:spChg chg="add del">
          <ac:chgData name="PALANIAPPAN Devarajan" userId="0ccb0e75-6f62-4860-b5c8-e1d1cc272866" providerId="ADAL" clId="{6BFA7752-9EC0-471E-AC56-E890149C7F72}" dt="2023-12-21T09:23:17.455" v="3071" actId="26606"/>
          <ac:spMkLst>
            <pc:docMk/>
            <pc:sldMk cId="907093885" sldId="324"/>
            <ac:spMk id="42" creationId="{F98F79A4-A6C7-4101-B1E9-27E05CB7CFA0}"/>
          </ac:spMkLst>
        </pc:spChg>
        <pc:spChg chg="add del">
          <ac:chgData name="PALANIAPPAN Devarajan" userId="0ccb0e75-6f62-4860-b5c8-e1d1cc272866" providerId="ADAL" clId="{6BFA7752-9EC0-471E-AC56-E890149C7F72}" dt="2023-12-21T09:23:17.455" v="3071" actId="26606"/>
          <ac:spMkLst>
            <pc:docMk/>
            <pc:sldMk cId="907093885" sldId="324"/>
            <ac:spMk id="43" creationId="{31CE7A08-2184-4B99-ABC0-B40CD1D3F281}"/>
          </ac:spMkLst>
        </pc:spChg>
        <pc:spChg chg="add del">
          <ac:chgData name="PALANIAPPAN Devarajan" userId="0ccb0e75-6f62-4860-b5c8-e1d1cc272866" providerId="ADAL" clId="{6BFA7752-9EC0-471E-AC56-E890149C7F72}" dt="2023-12-21T09:23:17.455" v="3071" actId="26606"/>
          <ac:spMkLst>
            <pc:docMk/>
            <pc:sldMk cId="907093885" sldId="324"/>
            <ac:spMk id="44" creationId="{79AFCB35-9C04-4524-A0B1-57FF6865D013}"/>
          </ac:spMkLst>
        </pc:spChg>
        <pc:spChg chg="add del">
          <ac:chgData name="PALANIAPPAN Devarajan" userId="0ccb0e75-6f62-4860-b5c8-e1d1cc272866" providerId="ADAL" clId="{6BFA7752-9EC0-471E-AC56-E890149C7F72}" dt="2023-12-21T09:23:17.455" v="3071" actId="26606"/>
          <ac:spMkLst>
            <pc:docMk/>
            <pc:sldMk cId="907093885" sldId="324"/>
            <ac:spMk id="45" creationId="{D11AD2AD-0BA0-4DD3-8EEA-84686A0E718C}"/>
          </ac:spMkLst>
        </pc:spChg>
        <pc:spChg chg="add del">
          <ac:chgData name="PALANIAPPAN Devarajan" userId="0ccb0e75-6f62-4860-b5c8-e1d1cc272866" providerId="ADAL" clId="{6BFA7752-9EC0-471E-AC56-E890149C7F72}" dt="2023-12-21T09:23:17.455" v="3071" actId="26606"/>
          <ac:spMkLst>
            <pc:docMk/>
            <pc:sldMk cId="907093885" sldId="324"/>
            <ac:spMk id="46" creationId="{9E5C5460-229E-46C8-A712-CC317985420F}"/>
          </ac:spMkLst>
        </pc:spChg>
        <pc:spChg chg="add del">
          <ac:chgData name="PALANIAPPAN Devarajan" userId="0ccb0e75-6f62-4860-b5c8-e1d1cc272866" providerId="ADAL" clId="{6BFA7752-9EC0-471E-AC56-E890149C7F72}" dt="2023-12-21T09:23:17.455" v="3071" actId="26606"/>
          <ac:spMkLst>
            <pc:docMk/>
            <pc:sldMk cId="907093885" sldId="324"/>
            <ac:spMk id="47" creationId="{2552FC29-9118-466F-940E-80C84EFDF07B}"/>
          </ac:spMkLst>
        </pc:spChg>
        <pc:spChg chg="add del">
          <ac:chgData name="PALANIAPPAN Devarajan" userId="0ccb0e75-6f62-4860-b5c8-e1d1cc272866" providerId="ADAL" clId="{6BFA7752-9EC0-471E-AC56-E890149C7F72}" dt="2023-12-21T09:23:17.455" v="3071" actId="26606"/>
          <ac:spMkLst>
            <pc:docMk/>
            <pc:sldMk cId="907093885" sldId="324"/>
            <ac:spMk id="48" creationId="{F95796A2-4684-A971-A01E-26B2E38D3A3A}"/>
          </ac:spMkLst>
        </pc:spChg>
        <pc:spChg chg="add del">
          <ac:chgData name="PALANIAPPAN Devarajan" userId="0ccb0e75-6f62-4860-b5c8-e1d1cc272866" providerId="ADAL" clId="{6BFA7752-9EC0-471E-AC56-E890149C7F72}" dt="2023-12-21T09:24:08.761" v="3079" actId="26606"/>
          <ac:spMkLst>
            <pc:docMk/>
            <pc:sldMk cId="907093885" sldId="324"/>
            <ac:spMk id="50" creationId="{F95796A2-4684-A971-A01E-26B2E38D3A3A}"/>
          </ac:spMkLst>
        </pc:spChg>
        <pc:spChg chg="add del">
          <ac:chgData name="PALANIAPPAN Devarajan" userId="0ccb0e75-6f62-4860-b5c8-e1d1cc272866" providerId="ADAL" clId="{6BFA7752-9EC0-471E-AC56-E890149C7F72}" dt="2023-12-21T09:31:47.413" v="3136" actId="26606"/>
          <ac:spMkLst>
            <pc:docMk/>
            <pc:sldMk cId="907093885" sldId="324"/>
            <ac:spMk id="51" creationId="{DB17E863-922E-4C26-BD64-E8FD41D28661}"/>
          </ac:spMkLst>
        </pc:spChg>
        <pc:spChg chg="add del">
          <ac:chgData name="PALANIAPPAN Devarajan" userId="0ccb0e75-6f62-4860-b5c8-e1d1cc272866" providerId="ADAL" clId="{6BFA7752-9EC0-471E-AC56-E890149C7F72}" dt="2023-12-21T09:24:13.227" v="3081" actId="26606"/>
          <ac:spMkLst>
            <pc:docMk/>
            <pc:sldMk cId="907093885" sldId="324"/>
            <ac:spMk id="52" creationId="{C05CBC3C-2E5A-4839-8B9B-2E5A6ADF0F58}"/>
          </ac:spMkLst>
        </pc:spChg>
        <pc:spChg chg="add del">
          <ac:chgData name="PALANIAPPAN Devarajan" userId="0ccb0e75-6f62-4860-b5c8-e1d1cc272866" providerId="ADAL" clId="{6BFA7752-9EC0-471E-AC56-E890149C7F72}" dt="2023-12-21T09:24:13.227" v="3081" actId="26606"/>
          <ac:spMkLst>
            <pc:docMk/>
            <pc:sldMk cId="907093885" sldId="324"/>
            <ac:spMk id="53" creationId="{827FF362-FC97-4BF5-949B-D4ADFA26E457}"/>
          </ac:spMkLst>
        </pc:spChg>
        <pc:spChg chg="add del">
          <ac:chgData name="PALANIAPPAN Devarajan" userId="0ccb0e75-6f62-4860-b5c8-e1d1cc272866" providerId="ADAL" clId="{6BFA7752-9EC0-471E-AC56-E890149C7F72}" dt="2023-12-21T09:24:13.227" v="3081" actId="26606"/>
          <ac:spMkLst>
            <pc:docMk/>
            <pc:sldMk cId="907093885" sldId="324"/>
            <ac:spMk id="54" creationId="{F95796A2-4684-A971-A01E-26B2E38D3A3A}"/>
          </ac:spMkLst>
        </pc:spChg>
        <pc:spChg chg="add del">
          <ac:chgData name="PALANIAPPAN Devarajan" userId="0ccb0e75-6f62-4860-b5c8-e1d1cc272866" providerId="ADAL" clId="{6BFA7752-9EC0-471E-AC56-E890149C7F72}" dt="2023-12-21T09:25:54.125" v="3094" actId="26606"/>
          <ac:spMkLst>
            <pc:docMk/>
            <pc:sldMk cId="907093885" sldId="324"/>
            <ac:spMk id="55" creationId="{1BB867FF-FC45-48F7-8104-F89BE54909F1}"/>
          </ac:spMkLst>
        </pc:spChg>
        <pc:spChg chg="add del">
          <ac:chgData name="PALANIAPPAN Devarajan" userId="0ccb0e75-6f62-4860-b5c8-e1d1cc272866" providerId="ADAL" clId="{6BFA7752-9EC0-471E-AC56-E890149C7F72}" dt="2023-12-21T09:23:24.393" v="3073" actId="26606"/>
          <ac:spMkLst>
            <pc:docMk/>
            <pc:sldMk cId="907093885" sldId="324"/>
            <ac:spMk id="56" creationId="{3AD318CC-E2A8-4E27-9548-A047A78999B1}"/>
          </ac:spMkLst>
        </pc:spChg>
        <pc:spChg chg="add del">
          <ac:chgData name="PALANIAPPAN Devarajan" userId="0ccb0e75-6f62-4860-b5c8-e1d1cc272866" providerId="ADAL" clId="{6BFA7752-9EC0-471E-AC56-E890149C7F72}" dt="2023-12-21T09:24:14.669" v="3083" actId="26606"/>
          <ac:spMkLst>
            <pc:docMk/>
            <pc:sldMk cId="907093885" sldId="324"/>
            <ac:spMk id="58" creationId="{1709F1D5-B0F1-4714-A239-E5B61C161915}"/>
          </ac:spMkLst>
        </pc:spChg>
        <pc:spChg chg="add del">
          <ac:chgData name="PALANIAPPAN Devarajan" userId="0ccb0e75-6f62-4860-b5c8-e1d1cc272866" providerId="ADAL" clId="{6BFA7752-9EC0-471E-AC56-E890149C7F72}" dt="2023-12-21T09:24:14.669" v="3083" actId="26606"/>
          <ac:spMkLst>
            <pc:docMk/>
            <pc:sldMk cId="907093885" sldId="324"/>
            <ac:spMk id="59" creationId="{228FB460-D3FF-4440-A020-05982A09E517}"/>
          </ac:spMkLst>
        </pc:spChg>
        <pc:spChg chg="add del">
          <ac:chgData name="PALANIAPPAN Devarajan" userId="0ccb0e75-6f62-4860-b5c8-e1d1cc272866" providerId="ADAL" clId="{6BFA7752-9EC0-471E-AC56-E890149C7F72}" dt="2023-12-21T09:23:24.393" v="3073" actId="26606"/>
          <ac:spMkLst>
            <pc:docMk/>
            <pc:sldMk cId="907093885" sldId="324"/>
            <ac:spMk id="60" creationId="{2C1BBA94-3F40-40AA-8BB9-E69E25E537C1}"/>
          </ac:spMkLst>
        </pc:spChg>
        <pc:spChg chg="add del">
          <ac:chgData name="PALANIAPPAN Devarajan" userId="0ccb0e75-6f62-4860-b5c8-e1d1cc272866" providerId="ADAL" clId="{6BFA7752-9EC0-471E-AC56-E890149C7F72}" dt="2023-12-21T09:23:24.393" v="3073" actId="26606"/>
          <ac:spMkLst>
            <pc:docMk/>
            <pc:sldMk cId="907093885" sldId="324"/>
            <ac:spMk id="61"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2" creationId="{14847E93-7DC1-4D4B-8829-B19AA7137C50}"/>
          </ac:spMkLst>
        </pc:spChg>
        <pc:spChg chg="add del">
          <ac:chgData name="PALANIAPPAN Devarajan" userId="0ccb0e75-6f62-4860-b5c8-e1d1cc272866" providerId="ADAL" clId="{6BFA7752-9EC0-471E-AC56-E890149C7F72}" dt="2023-12-21T09:24:14.669" v="3083" actId="26606"/>
          <ac:spMkLst>
            <pc:docMk/>
            <pc:sldMk cId="907093885" sldId="324"/>
            <ac:spMk id="63" creationId="{5566D6E1-03A1-4D73-A4E0-35D74D568A04}"/>
          </ac:spMkLst>
        </pc:spChg>
        <pc:spChg chg="add del">
          <ac:chgData name="PALANIAPPAN Devarajan" userId="0ccb0e75-6f62-4860-b5c8-e1d1cc272866" providerId="ADAL" clId="{6BFA7752-9EC0-471E-AC56-E890149C7F72}" dt="2023-12-21T09:24:14.669" v="3083" actId="26606"/>
          <ac:spMkLst>
            <pc:docMk/>
            <pc:sldMk cId="907093885" sldId="324"/>
            <ac:spMk id="64" creationId="{9F835A99-04AC-494A-A572-AFE8413CC938}"/>
          </ac:spMkLst>
        </pc:spChg>
        <pc:spChg chg="add del">
          <ac:chgData name="PALANIAPPAN Devarajan" userId="0ccb0e75-6f62-4860-b5c8-e1d1cc272866" providerId="ADAL" clId="{6BFA7752-9EC0-471E-AC56-E890149C7F72}" dt="2023-12-21T09:24:14.669" v="3083" actId="26606"/>
          <ac:spMkLst>
            <pc:docMk/>
            <pc:sldMk cId="907093885" sldId="324"/>
            <ac:spMk id="65" creationId="{F95796A2-4684-A971-A01E-26B2E38D3A3A}"/>
          </ac:spMkLst>
        </pc:spChg>
        <pc:spChg chg="add del">
          <ac:chgData name="PALANIAPPAN Devarajan" userId="0ccb0e75-6f62-4860-b5c8-e1d1cc272866" providerId="ADAL" clId="{6BFA7752-9EC0-471E-AC56-E890149C7F72}" dt="2023-12-21T09:24:14.669" v="3083" actId="26606"/>
          <ac:spMkLst>
            <pc:docMk/>
            <pc:sldMk cId="907093885" sldId="324"/>
            <ac:spMk id="66" creationId="{7B786209-1B0B-4CA9-9BDD-F7327066A84D}"/>
          </ac:spMkLst>
        </pc:spChg>
        <pc:spChg chg="add del">
          <ac:chgData name="PALANIAPPAN Devarajan" userId="0ccb0e75-6f62-4860-b5c8-e1d1cc272866" providerId="ADAL" clId="{6BFA7752-9EC0-471E-AC56-E890149C7F72}" dt="2023-12-21T09:24:14.669" v="3083" actId="26606"/>
          <ac:spMkLst>
            <pc:docMk/>
            <pc:sldMk cId="907093885" sldId="324"/>
            <ac:spMk id="67" creationId="{2D2964BB-484D-45AE-AD66-D407D0629652}"/>
          </ac:spMkLst>
        </pc:spChg>
        <pc:spChg chg="add del">
          <ac:chgData name="PALANIAPPAN Devarajan" userId="0ccb0e75-6f62-4860-b5c8-e1d1cc272866" providerId="ADAL" clId="{6BFA7752-9EC0-471E-AC56-E890149C7F72}" dt="2023-12-21T09:24:14.669" v="3083" actId="26606"/>
          <ac:spMkLst>
            <pc:docMk/>
            <pc:sldMk cId="907093885" sldId="324"/>
            <ac:spMk id="68" creationId="{6691AC69-A76E-4DAB-B565-468B6B87ACF3}"/>
          </ac:spMkLst>
        </pc:spChg>
        <pc:spChg chg="add del">
          <ac:chgData name="PALANIAPPAN Devarajan" userId="0ccb0e75-6f62-4860-b5c8-e1d1cc272866" providerId="ADAL" clId="{6BFA7752-9EC0-471E-AC56-E890149C7F72}" dt="2023-12-21T09:25:54.125" v="3094" actId="26606"/>
          <ac:spMkLst>
            <pc:docMk/>
            <pc:sldMk cId="907093885" sldId="324"/>
            <ac:spMk id="69" creationId="{8BB56887-D0D5-4F0C-9E19-7247EB83C8B7}"/>
          </ac:spMkLst>
        </pc:spChg>
        <pc:spChg chg="add del">
          <ac:chgData name="PALANIAPPAN Devarajan" userId="0ccb0e75-6f62-4860-b5c8-e1d1cc272866" providerId="ADAL" clId="{6BFA7752-9EC0-471E-AC56-E890149C7F72}" dt="2023-12-21T09:24:18.822" v="3085" actId="26606"/>
          <ac:spMkLst>
            <pc:docMk/>
            <pc:sldMk cId="907093885" sldId="324"/>
            <ac:spMk id="70" creationId="{C9A36457-A5F4-4103-A443-02581C09185B}"/>
          </ac:spMkLst>
        </pc:spChg>
        <pc:spChg chg="add del">
          <ac:chgData name="PALANIAPPAN Devarajan" userId="0ccb0e75-6f62-4860-b5c8-e1d1cc272866" providerId="ADAL" clId="{6BFA7752-9EC0-471E-AC56-E890149C7F72}" dt="2023-12-21T09:24:18.822" v="3085" actId="26606"/>
          <ac:spMkLst>
            <pc:docMk/>
            <pc:sldMk cId="907093885" sldId="324"/>
            <ac:spMk id="71" creationId="{DC5FB7E8-B636-40FA-BE8D-48145C0F5C57}"/>
          </ac:spMkLst>
        </pc:spChg>
        <pc:spChg chg="add del">
          <ac:chgData name="PALANIAPPAN Devarajan" userId="0ccb0e75-6f62-4860-b5c8-e1d1cc272866" providerId="ADAL" clId="{6BFA7752-9EC0-471E-AC56-E890149C7F72}" dt="2023-12-21T09:24:18.822" v="3085" actId="26606"/>
          <ac:spMkLst>
            <pc:docMk/>
            <pc:sldMk cId="907093885" sldId="324"/>
            <ac:spMk id="72" creationId="{F95796A2-4684-A971-A01E-26B2E38D3A3A}"/>
          </ac:spMkLst>
        </pc:spChg>
        <pc:spChg chg="add del">
          <ac:chgData name="PALANIAPPAN Devarajan" userId="0ccb0e75-6f62-4860-b5c8-e1d1cc272866" providerId="ADAL" clId="{6BFA7752-9EC0-471E-AC56-E890149C7F72}" dt="2023-12-21T09:24:18.822" v="3085" actId="26606"/>
          <ac:spMkLst>
            <pc:docMk/>
            <pc:sldMk cId="907093885" sldId="324"/>
            <ac:spMk id="73" creationId="{142DCE2C-2863-46FA-9BE7-24365A24D9BA}"/>
          </ac:spMkLst>
        </pc:spChg>
        <pc:spChg chg="add del">
          <ac:chgData name="PALANIAPPAN Devarajan" userId="0ccb0e75-6f62-4860-b5c8-e1d1cc272866" providerId="ADAL" clId="{6BFA7752-9EC0-471E-AC56-E890149C7F72}" dt="2023-12-21T09:25:54.125" v="3094" actId="26606"/>
          <ac:spMkLst>
            <pc:docMk/>
            <pc:sldMk cId="907093885" sldId="324"/>
            <ac:spMk id="74" creationId="{081E4A58-353D-44AE-B2FC-2A74E2E400F7}"/>
          </ac:spMkLst>
        </pc:spChg>
        <pc:spChg chg="add del">
          <ac:chgData name="PALANIAPPAN Devarajan" userId="0ccb0e75-6f62-4860-b5c8-e1d1cc272866" providerId="ADAL" clId="{6BFA7752-9EC0-471E-AC56-E890149C7F72}" dt="2023-12-21T09:24:23.747" v="3087" actId="26606"/>
          <ac:spMkLst>
            <pc:docMk/>
            <pc:sldMk cId="907093885" sldId="324"/>
            <ac:spMk id="75" creationId="{70DFC902-7D23-471A-B557-B6B6917D7A0D}"/>
          </ac:spMkLst>
        </pc:spChg>
        <pc:spChg chg="add del">
          <ac:chgData name="PALANIAPPAN Devarajan" userId="0ccb0e75-6f62-4860-b5c8-e1d1cc272866" providerId="ADAL" clId="{6BFA7752-9EC0-471E-AC56-E890149C7F72}" dt="2023-12-21T09:24:23.747" v="3087" actId="26606"/>
          <ac:spMkLst>
            <pc:docMk/>
            <pc:sldMk cId="907093885" sldId="324"/>
            <ac:spMk id="76" creationId="{A55D5633-D557-4DCA-982C-FF36EB7A1C00}"/>
          </ac:spMkLst>
        </pc:spChg>
        <pc:spChg chg="add del">
          <ac:chgData name="PALANIAPPAN Devarajan" userId="0ccb0e75-6f62-4860-b5c8-e1d1cc272866" providerId="ADAL" clId="{6BFA7752-9EC0-471E-AC56-E890149C7F72}" dt="2023-12-21T09:24:23.747" v="3087" actId="26606"/>
          <ac:spMkLst>
            <pc:docMk/>
            <pc:sldMk cId="907093885" sldId="324"/>
            <ac:spMk id="77" creationId="{450D3AD2-FA80-415F-A9CE-54D884561CD7}"/>
          </ac:spMkLst>
        </pc:spChg>
        <pc:spChg chg="add del">
          <ac:chgData name="PALANIAPPAN Devarajan" userId="0ccb0e75-6f62-4860-b5c8-e1d1cc272866" providerId="ADAL" clId="{6BFA7752-9EC0-471E-AC56-E890149C7F72}" dt="2023-12-21T09:24:23.747" v="3087" actId="26606"/>
          <ac:spMkLst>
            <pc:docMk/>
            <pc:sldMk cId="907093885" sldId="324"/>
            <ac:spMk id="78"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79" creationId="{100EDD19-6802-4EC3-95CE-CFFAB042CFD6}"/>
          </ac:spMkLst>
        </pc:spChg>
        <pc:spChg chg="add del">
          <ac:chgData name="PALANIAPPAN Devarajan" userId="0ccb0e75-6f62-4860-b5c8-e1d1cc272866" providerId="ADAL" clId="{6BFA7752-9EC0-471E-AC56-E890149C7F72}" dt="2023-12-21T09:24:27.162" v="3089" actId="26606"/>
          <ac:spMkLst>
            <pc:docMk/>
            <pc:sldMk cId="907093885" sldId="324"/>
            <ac:spMk id="80" creationId="{907EF6B7-1338-4443-8C46-6A318D952DFD}"/>
          </ac:spMkLst>
        </pc:spChg>
        <pc:spChg chg="add del">
          <ac:chgData name="PALANIAPPAN Devarajan" userId="0ccb0e75-6f62-4860-b5c8-e1d1cc272866" providerId="ADAL" clId="{6BFA7752-9EC0-471E-AC56-E890149C7F72}" dt="2023-12-21T09:24:27.162" v="3089" actId="26606"/>
          <ac:spMkLst>
            <pc:docMk/>
            <pc:sldMk cId="907093885" sldId="324"/>
            <ac:spMk id="81" creationId="{DAAE4CDD-124C-4DCF-9584-B6033B545DD5}"/>
          </ac:spMkLst>
        </pc:spChg>
        <pc:spChg chg="add del">
          <ac:chgData name="PALANIAPPAN Devarajan" userId="0ccb0e75-6f62-4860-b5c8-e1d1cc272866" providerId="ADAL" clId="{6BFA7752-9EC0-471E-AC56-E890149C7F72}" dt="2023-12-21T09:24:27.162" v="3089" actId="26606"/>
          <ac:spMkLst>
            <pc:docMk/>
            <pc:sldMk cId="907093885" sldId="324"/>
            <ac:spMk id="82" creationId="{081E4A58-353D-44AE-B2FC-2A74E2E400F7}"/>
          </ac:spMkLst>
        </pc:spChg>
        <pc:spChg chg="add del">
          <ac:chgData name="PALANIAPPAN Devarajan" userId="0ccb0e75-6f62-4860-b5c8-e1d1cc272866" providerId="ADAL" clId="{6BFA7752-9EC0-471E-AC56-E890149C7F72}" dt="2023-12-21T09:24:27.162" v="3089" actId="26606"/>
          <ac:spMkLst>
            <pc:docMk/>
            <pc:sldMk cId="907093885" sldId="324"/>
            <ac:spMk id="83" creationId="{F95796A2-4684-A971-A01E-26B2E38D3A3A}"/>
          </ac:spMkLst>
        </pc:spChg>
        <pc:spChg chg="add del">
          <ac:chgData name="PALANIAPPAN Devarajan" userId="0ccb0e75-6f62-4860-b5c8-e1d1cc272866" providerId="ADAL" clId="{6BFA7752-9EC0-471E-AC56-E890149C7F72}" dt="2023-12-21T09:25:57.284" v="3096" actId="26606"/>
          <ac:spMkLst>
            <pc:docMk/>
            <pc:sldMk cId="907093885" sldId="324"/>
            <ac:spMk id="84" creationId="{DB17E863-922E-4C26-BD64-E8FD41D28661}"/>
          </ac:spMkLst>
        </pc:spChg>
        <pc:spChg chg="add del">
          <ac:chgData name="PALANIAPPAN Devarajan" userId="0ccb0e75-6f62-4860-b5c8-e1d1cc272866" providerId="ADAL" clId="{6BFA7752-9EC0-471E-AC56-E890149C7F72}" dt="2023-12-21T09:26:12.107" v="3098" actId="26606"/>
          <ac:spMkLst>
            <pc:docMk/>
            <pc:sldMk cId="907093885" sldId="324"/>
            <ac:spMk id="87" creationId="{AC17DE74-01C9-4859-B65A-85CF999E8580}"/>
          </ac:spMkLst>
        </pc:spChg>
        <pc:spChg chg="add del">
          <ac:chgData name="PALANIAPPAN Devarajan" userId="0ccb0e75-6f62-4860-b5c8-e1d1cc272866" providerId="ADAL" clId="{6BFA7752-9EC0-471E-AC56-E890149C7F72}" dt="2023-12-21T09:26:12.107" v="3098" actId="26606"/>
          <ac:spMkLst>
            <pc:docMk/>
            <pc:sldMk cId="907093885" sldId="324"/>
            <ac:spMk id="88" creationId="{068C0432-0E90-4CC1-8CD3-D44A90DF07EF}"/>
          </ac:spMkLst>
        </pc:spChg>
        <pc:spChg chg="add del">
          <ac:chgData name="PALANIAPPAN Devarajan" userId="0ccb0e75-6f62-4860-b5c8-e1d1cc272866" providerId="ADAL" clId="{6BFA7752-9EC0-471E-AC56-E890149C7F72}" dt="2023-12-21T09:28:58.640" v="3111" actId="26606"/>
          <ac:spMkLst>
            <pc:docMk/>
            <pc:sldMk cId="907093885" sldId="324"/>
            <ac:spMk id="89" creationId="{100EDD19-6802-4EC3-95CE-CFFAB042CFD6}"/>
          </ac:spMkLst>
        </pc:spChg>
        <pc:spChg chg="add del">
          <ac:chgData name="PALANIAPPAN Devarajan" userId="0ccb0e75-6f62-4860-b5c8-e1d1cc272866" providerId="ADAL" clId="{6BFA7752-9EC0-471E-AC56-E890149C7F72}" dt="2023-12-21T09:28:58.640" v="3111" actId="26606"/>
          <ac:spMkLst>
            <pc:docMk/>
            <pc:sldMk cId="907093885" sldId="324"/>
            <ac:spMk id="90" creationId="{DB17E863-922E-4C26-BD64-E8FD41D28661}"/>
          </ac:spMkLst>
        </pc:spChg>
        <pc:spChg chg="add del">
          <ac:chgData name="PALANIAPPAN Devarajan" userId="0ccb0e75-6f62-4860-b5c8-e1d1cc272866" providerId="ADAL" clId="{6BFA7752-9EC0-471E-AC56-E890149C7F72}" dt="2023-12-21T09:31:42.471" v="3133" actId="26606"/>
          <ac:spMkLst>
            <pc:docMk/>
            <pc:sldMk cId="907093885" sldId="324"/>
            <ac:spMk id="91" creationId="{100EDD19-6802-4EC3-95CE-CFFAB042CFD6}"/>
          </ac:spMkLst>
        </pc:spChg>
        <pc:spChg chg="add del">
          <ac:chgData name="PALANIAPPAN Devarajan" userId="0ccb0e75-6f62-4860-b5c8-e1d1cc272866" providerId="ADAL" clId="{6BFA7752-9EC0-471E-AC56-E890149C7F72}" dt="2023-12-21T09:31:42.471" v="3133" actId="26606"/>
          <ac:spMkLst>
            <pc:docMk/>
            <pc:sldMk cId="907093885" sldId="324"/>
            <ac:spMk id="92" creationId="{DB17E863-922E-4C26-BD64-E8FD41D28661}"/>
          </ac:spMkLst>
        </pc:spChg>
        <pc:spChg chg="add del">
          <ac:chgData name="PALANIAPPAN Devarajan" userId="0ccb0e75-6f62-4860-b5c8-e1d1cc272866" providerId="ADAL" clId="{6BFA7752-9EC0-471E-AC56-E890149C7F72}" dt="2023-12-21T09:31:47.394" v="3135" actId="26606"/>
          <ac:spMkLst>
            <pc:docMk/>
            <pc:sldMk cId="907093885" sldId="324"/>
            <ac:spMk id="94" creationId="{E51BA4DF-2BD4-4EC2-B1DB-B27C8AC71864}"/>
          </ac:spMkLst>
        </pc:spChg>
        <pc:spChg chg="add del">
          <ac:chgData name="PALANIAPPAN Devarajan" userId="0ccb0e75-6f62-4860-b5c8-e1d1cc272866" providerId="ADAL" clId="{6BFA7752-9EC0-471E-AC56-E890149C7F72}" dt="2023-12-21T09:35:20.867" v="3189" actId="26606"/>
          <ac:spMkLst>
            <pc:docMk/>
            <pc:sldMk cId="907093885" sldId="324"/>
            <ac:spMk id="98" creationId="{1BB867FF-FC45-48F7-8104-F89BE54909F1}"/>
          </ac:spMkLst>
        </pc:spChg>
        <pc:spChg chg="add del">
          <ac:chgData name="PALANIAPPAN Devarajan" userId="0ccb0e75-6f62-4860-b5c8-e1d1cc272866" providerId="ADAL" clId="{6BFA7752-9EC0-471E-AC56-E890149C7F72}" dt="2023-12-21T09:35:20.867" v="3189" actId="26606"/>
          <ac:spMkLst>
            <pc:docMk/>
            <pc:sldMk cId="907093885" sldId="324"/>
            <ac:spMk id="99" creationId="{8BB56887-D0D5-4F0C-9E19-7247EB83C8B7}"/>
          </ac:spMkLst>
        </pc:spChg>
        <pc:spChg chg="add del">
          <ac:chgData name="PALANIAPPAN Devarajan" userId="0ccb0e75-6f62-4860-b5c8-e1d1cc272866" providerId="ADAL" clId="{6BFA7752-9EC0-471E-AC56-E890149C7F72}" dt="2023-12-21T09:35:20.867" v="3189" actId="26606"/>
          <ac:spMkLst>
            <pc:docMk/>
            <pc:sldMk cId="907093885" sldId="324"/>
            <ac:spMk id="100" creationId="{081E4A58-353D-44AE-B2FC-2A74E2E400F7}"/>
          </ac:spMkLst>
        </pc:spChg>
        <pc:spChg chg="add del mod">
          <ac:chgData name="PALANIAPPAN Devarajan" userId="0ccb0e75-6f62-4860-b5c8-e1d1cc272866" providerId="ADAL" clId="{6BFA7752-9EC0-471E-AC56-E890149C7F72}" dt="2023-12-21T09:35:20.867" v="3189" actId="26606"/>
          <ac:spMkLst>
            <pc:docMk/>
            <pc:sldMk cId="907093885" sldId="324"/>
            <ac:spMk id="101" creationId="{54B6AA31-F79B-6E12-2770-8D0D3D5EA9E6}"/>
          </ac:spMkLst>
        </pc:spChg>
        <pc:spChg chg="add del">
          <ac:chgData name="PALANIAPPAN Devarajan" userId="0ccb0e75-6f62-4860-b5c8-e1d1cc272866" providerId="ADAL" clId="{6BFA7752-9EC0-471E-AC56-E890149C7F72}" dt="2023-12-21T09:34:02.426" v="3163" actId="26606"/>
          <ac:spMkLst>
            <pc:docMk/>
            <pc:sldMk cId="907093885" sldId="324"/>
            <ac:spMk id="105" creationId="{B50AB553-2A96-4A92-96F2-93548E096954}"/>
          </ac:spMkLst>
        </pc:spChg>
        <pc:spChg chg="add del">
          <ac:chgData name="PALANIAPPAN Devarajan" userId="0ccb0e75-6f62-4860-b5c8-e1d1cc272866" providerId="ADAL" clId="{6BFA7752-9EC0-471E-AC56-E890149C7F72}" dt="2023-12-21T09:32:39.077" v="3146" actId="26606"/>
          <ac:spMkLst>
            <pc:docMk/>
            <pc:sldMk cId="907093885" sldId="324"/>
            <ac:spMk id="106" creationId="{09588DA8-065E-4F6F-8EFD-43104AB2E0CF}"/>
          </ac:spMkLst>
        </pc:spChg>
        <pc:spChg chg="add del">
          <ac:chgData name="PALANIAPPAN Devarajan" userId="0ccb0e75-6f62-4860-b5c8-e1d1cc272866" providerId="ADAL" clId="{6BFA7752-9EC0-471E-AC56-E890149C7F72}" dt="2023-12-21T09:34:03.367" v="3165" actId="26606"/>
          <ac:spMkLst>
            <pc:docMk/>
            <pc:sldMk cId="907093885" sldId="324"/>
            <ac:spMk id="107" creationId="{081EA652-8C6A-4E69-BEB9-170809474553}"/>
          </ac:spMkLst>
        </pc:spChg>
        <pc:spChg chg="add del">
          <ac:chgData name="PALANIAPPAN Devarajan" userId="0ccb0e75-6f62-4860-b5c8-e1d1cc272866" providerId="ADAL" clId="{6BFA7752-9EC0-471E-AC56-E890149C7F72}" dt="2023-12-21T09:32:39.077" v="3146" actId="26606"/>
          <ac:spMkLst>
            <pc:docMk/>
            <pc:sldMk cId="907093885" sldId="324"/>
            <ac:spMk id="108" creationId="{C4285719-470E-454C-AF62-8323075F1F5B}"/>
          </ac:spMkLst>
        </pc:spChg>
        <pc:spChg chg="add del">
          <ac:chgData name="PALANIAPPAN Devarajan" userId="0ccb0e75-6f62-4860-b5c8-e1d1cc272866" providerId="ADAL" clId="{6BFA7752-9EC0-471E-AC56-E890149C7F72}" dt="2023-12-21T09:34:03.367" v="3165" actId="26606"/>
          <ac:spMkLst>
            <pc:docMk/>
            <pc:sldMk cId="907093885" sldId="324"/>
            <ac:spMk id="109" creationId="{5298780A-33B9-4EA2-8F67-DE68AD62841B}"/>
          </ac:spMkLst>
        </pc:spChg>
        <pc:spChg chg="add del">
          <ac:chgData name="PALANIAPPAN Devarajan" userId="0ccb0e75-6f62-4860-b5c8-e1d1cc272866" providerId="ADAL" clId="{6BFA7752-9EC0-471E-AC56-E890149C7F72}" dt="2023-12-21T09:32:39.077" v="3146" actId="26606"/>
          <ac:spMkLst>
            <pc:docMk/>
            <pc:sldMk cId="907093885" sldId="324"/>
            <ac:spMk id="110" creationId="{CD9FE4EF-C4D8-49A0-B2FF-81D8DB7D8A24}"/>
          </ac:spMkLst>
        </pc:spChg>
        <pc:spChg chg="add del">
          <ac:chgData name="PALANIAPPAN Devarajan" userId="0ccb0e75-6f62-4860-b5c8-e1d1cc272866" providerId="ADAL" clId="{6BFA7752-9EC0-471E-AC56-E890149C7F72}" dt="2023-12-21T09:34:03.367" v="3165" actId="26606"/>
          <ac:spMkLst>
            <pc:docMk/>
            <pc:sldMk cId="907093885" sldId="324"/>
            <ac:spMk id="111" creationId="{7F488E8B-4E1E-4402-8935-D4E6C02615C7}"/>
          </ac:spMkLst>
        </pc:spChg>
        <pc:spChg chg="add del">
          <ac:chgData name="PALANIAPPAN Devarajan" userId="0ccb0e75-6f62-4860-b5c8-e1d1cc272866" providerId="ADAL" clId="{6BFA7752-9EC0-471E-AC56-E890149C7F72}" dt="2023-12-21T09:32:39.077" v="3146" actId="26606"/>
          <ac:spMkLst>
            <pc:docMk/>
            <pc:sldMk cId="907093885" sldId="324"/>
            <ac:spMk id="112" creationId="{4300840D-0A0B-4512-BACA-B439D5B9C57C}"/>
          </ac:spMkLst>
        </pc:spChg>
        <pc:spChg chg="add del">
          <ac:chgData name="PALANIAPPAN Devarajan" userId="0ccb0e75-6f62-4860-b5c8-e1d1cc272866" providerId="ADAL" clId="{6BFA7752-9EC0-471E-AC56-E890149C7F72}" dt="2023-12-21T09:34:03.367" v="3165" actId="26606"/>
          <ac:spMkLst>
            <pc:docMk/>
            <pc:sldMk cId="907093885" sldId="324"/>
            <ac:spMk id="113" creationId="{54B6AA31-F79B-6E12-2770-8D0D3D5EA9E6}"/>
          </ac:spMkLst>
        </pc:spChg>
        <pc:spChg chg="add del">
          <ac:chgData name="PALANIAPPAN Devarajan" userId="0ccb0e75-6f62-4860-b5c8-e1d1cc272866" providerId="ADAL" clId="{6BFA7752-9EC0-471E-AC56-E890149C7F72}" dt="2023-12-21T09:32:39.077" v="3146" actId="26606"/>
          <ac:spMkLst>
            <pc:docMk/>
            <pc:sldMk cId="907093885" sldId="324"/>
            <ac:spMk id="114" creationId="{D2B78728-A580-49A7-84F9-6EF6F583ADE0}"/>
          </ac:spMkLst>
        </pc:spChg>
        <pc:spChg chg="add del">
          <ac:chgData name="PALANIAPPAN Devarajan" userId="0ccb0e75-6f62-4860-b5c8-e1d1cc272866" providerId="ADAL" clId="{6BFA7752-9EC0-471E-AC56-E890149C7F72}" dt="2023-12-21T09:34:19.733" v="3167" actId="26606"/>
          <ac:spMkLst>
            <pc:docMk/>
            <pc:sldMk cId="907093885" sldId="324"/>
            <ac:spMk id="115" creationId="{C9A36457-A5F4-4103-A443-02581C09185B}"/>
          </ac:spMkLst>
        </pc:spChg>
        <pc:spChg chg="add del">
          <ac:chgData name="PALANIAPPAN Devarajan" userId="0ccb0e75-6f62-4860-b5c8-e1d1cc272866" providerId="ADAL" clId="{6BFA7752-9EC0-471E-AC56-E890149C7F72}" dt="2023-12-21T09:32:39.077" v="3146" actId="26606"/>
          <ac:spMkLst>
            <pc:docMk/>
            <pc:sldMk cId="907093885" sldId="324"/>
            <ac:spMk id="116" creationId="{38FAA1A1-D861-433F-88FA-1E9D6FD31D11}"/>
          </ac:spMkLst>
        </pc:spChg>
        <pc:spChg chg="add del">
          <ac:chgData name="PALANIAPPAN Devarajan" userId="0ccb0e75-6f62-4860-b5c8-e1d1cc272866" providerId="ADAL" clId="{6BFA7752-9EC0-471E-AC56-E890149C7F72}" dt="2023-12-21T09:34:19.733" v="3167" actId="26606"/>
          <ac:spMkLst>
            <pc:docMk/>
            <pc:sldMk cId="907093885" sldId="324"/>
            <ac:spMk id="117" creationId="{DC5FB7E8-B636-40FA-BE8D-48145C0F5C57}"/>
          </ac:spMkLst>
        </pc:spChg>
        <pc:spChg chg="add del">
          <ac:chgData name="PALANIAPPAN Devarajan" userId="0ccb0e75-6f62-4860-b5c8-e1d1cc272866" providerId="ADAL" clId="{6BFA7752-9EC0-471E-AC56-E890149C7F72}" dt="2023-12-21T09:32:39.077" v="3146" actId="26606"/>
          <ac:spMkLst>
            <pc:docMk/>
            <pc:sldMk cId="907093885" sldId="324"/>
            <ac:spMk id="118" creationId="{8D71EDA1-87BF-4D5D-AB79-F346FD19278A}"/>
          </ac:spMkLst>
        </pc:spChg>
        <pc:spChg chg="add del">
          <ac:chgData name="PALANIAPPAN Devarajan" userId="0ccb0e75-6f62-4860-b5c8-e1d1cc272866" providerId="ADAL" clId="{6BFA7752-9EC0-471E-AC56-E890149C7F72}" dt="2023-12-21T09:34:19.733" v="3167" actId="26606"/>
          <ac:spMkLst>
            <pc:docMk/>
            <pc:sldMk cId="907093885" sldId="324"/>
            <ac:spMk id="119" creationId="{142DCE2C-2863-46FA-9BE7-24365A24D9BA}"/>
          </ac:spMkLst>
        </pc:spChg>
        <pc:spChg chg="add del">
          <ac:chgData name="PALANIAPPAN Devarajan" userId="0ccb0e75-6f62-4860-b5c8-e1d1cc272866" providerId="ADAL" clId="{6BFA7752-9EC0-471E-AC56-E890149C7F72}" dt="2023-12-21T09:34:29.479" v="3169" actId="26606"/>
          <ac:spMkLst>
            <pc:docMk/>
            <pc:sldMk cId="907093885" sldId="324"/>
            <ac:spMk id="122" creationId="{257363FD-7E77-4145-9483-331A807ADF0E}"/>
          </ac:spMkLst>
        </pc:spChg>
        <pc:spChg chg="add del">
          <ac:chgData name="PALANIAPPAN Devarajan" userId="0ccb0e75-6f62-4860-b5c8-e1d1cc272866" providerId="ADAL" clId="{6BFA7752-9EC0-471E-AC56-E890149C7F72}" dt="2023-12-21T09:34:33.085" v="3171" actId="26606"/>
          <ac:spMkLst>
            <pc:docMk/>
            <pc:sldMk cId="907093885" sldId="324"/>
            <ac:spMk id="126" creationId="{B50AB553-2A96-4A92-96F2-93548E096954}"/>
          </ac:spMkLst>
        </pc:spChg>
        <pc:spChg chg="add del">
          <ac:chgData name="PALANIAPPAN Devarajan" userId="0ccb0e75-6f62-4860-b5c8-e1d1cc272866" providerId="ADAL" clId="{6BFA7752-9EC0-471E-AC56-E890149C7F72}" dt="2023-12-21T09:34:36.801" v="3173" actId="26606"/>
          <ac:spMkLst>
            <pc:docMk/>
            <pc:sldMk cId="907093885" sldId="324"/>
            <ac:spMk id="130" creationId="{257363FD-7E77-4145-9483-331A807ADF0E}"/>
          </ac:spMkLst>
        </pc:spChg>
        <pc:spChg chg="add del">
          <ac:chgData name="PALANIAPPAN Devarajan" userId="0ccb0e75-6f62-4860-b5c8-e1d1cc272866" providerId="ADAL" clId="{6BFA7752-9EC0-471E-AC56-E890149C7F72}" dt="2023-12-21T09:34:37.693" v="3175" actId="26606"/>
          <ac:spMkLst>
            <pc:docMk/>
            <pc:sldMk cId="907093885" sldId="324"/>
            <ac:spMk id="133" creationId="{100EDD19-6802-4EC3-95CE-CFFAB042CFD6}"/>
          </ac:spMkLst>
        </pc:spChg>
        <pc:spChg chg="add del">
          <ac:chgData name="PALANIAPPAN Devarajan" userId="0ccb0e75-6f62-4860-b5c8-e1d1cc272866" providerId="ADAL" clId="{6BFA7752-9EC0-471E-AC56-E890149C7F72}" dt="2023-12-21T09:34:37.693" v="3175" actId="26606"/>
          <ac:spMkLst>
            <pc:docMk/>
            <pc:sldMk cId="907093885" sldId="324"/>
            <ac:spMk id="134" creationId="{DB17E863-922E-4C26-BD64-E8FD41D28661}"/>
          </ac:spMkLst>
        </pc:spChg>
        <pc:spChg chg="add del">
          <ac:chgData name="PALANIAPPAN Devarajan" userId="0ccb0e75-6f62-4860-b5c8-e1d1cc272866" providerId="ADAL" clId="{6BFA7752-9EC0-471E-AC56-E890149C7F72}" dt="2023-12-21T09:34:37.693" v="3175" actId="26606"/>
          <ac:spMkLst>
            <pc:docMk/>
            <pc:sldMk cId="907093885" sldId="324"/>
            <ac:spMk id="135" creationId="{54B6AA31-F79B-6E12-2770-8D0D3D5EA9E6}"/>
          </ac:spMkLst>
        </pc:spChg>
        <pc:spChg chg="add del">
          <ac:chgData name="PALANIAPPAN Devarajan" userId="0ccb0e75-6f62-4860-b5c8-e1d1cc272866" providerId="ADAL" clId="{6BFA7752-9EC0-471E-AC56-E890149C7F72}" dt="2023-12-21T09:34:41.364" v="3177" actId="26606"/>
          <ac:spMkLst>
            <pc:docMk/>
            <pc:sldMk cId="907093885" sldId="324"/>
            <ac:spMk id="138" creationId="{B50AB553-2A96-4A92-96F2-93548E096954}"/>
          </ac:spMkLst>
        </pc:spChg>
        <pc:spChg chg="add del">
          <ac:chgData name="PALANIAPPAN Devarajan" userId="0ccb0e75-6f62-4860-b5c8-e1d1cc272866" providerId="ADAL" clId="{6BFA7752-9EC0-471E-AC56-E890149C7F72}" dt="2023-12-21T10:26:26.861" v="3414"/>
          <ac:spMkLst>
            <pc:docMk/>
            <pc:sldMk cId="907093885" sldId="324"/>
            <ac:spMk id="142" creationId="{257363FD-7E77-4145-9483-331A807ADF0E}"/>
          </ac:spMkLst>
        </pc:spChg>
        <pc:spChg chg="add del">
          <ac:chgData name="PALANIAPPAN Devarajan" userId="0ccb0e75-6f62-4860-b5c8-e1d1cc272866" providerId="ADAL" clId="{6BFA7752-9EC0-471E-AC56-E890149C7F72}" dt="2023-12-21T09:35:18.138" v="3185" actId="26606"/>
          <ac:spMkLst>
            <pc:docMk/>
            <pc:sldMk cId="907093885" sldId="324"/>
            <ac:spMk id="148" creationId="{F3060C83-F051-4F0E-ABAD-AA0DFC48B218}"/>
          </ac:spMkLst>
        </pc:spChg>
        <pc:spChg chg="add del">
          <ac:chgData name="PALANIAPPAN Devarajan" userId="0ccb0e75-6f62-4860-b5c8-e1d1cc272866" providerId="ADAL" clId="{6BFA7752-9EC0-471E-AC56-E890149C7F72}" dt="2023-12-21T09:35:18.138" v="3185" actId="26606"/>
          <ac:spMkLst>
            <pc:docMk/>
            <pc:sldMk cId="907093885" sldId="324"/>
            <ac:spMk id="150" creationId="{83C98ABE-055B-441F-B07E-44F97F083C39}"/>
          </ac:spMkLst>
        </pc:spChg>
        <pc:spChg chg="add del">
          <ac:chgData name="PALANIAPPAN Devarajan" userId="0ccb0e75-6f62-4860-b5c8-e1d1cc272866" providerId="ADAL" clId="{6BFA7752-9EC0-471E-AC56-E890149C7F72}" dt="2023-12-21T09:35:18.138" v="3185" actId="26606"/>
          <ac:spMkLst>
            <pc:docMk/>
            <pc:sldMk cId="907093885" sldId="324"/>
            <ac:spMk id="152" creationId="{29FDB030-9B49-4CED-8CCD-4D99382388AC}"/>
          </ac:spMkLst>
        </pc:spChg>
        <pc:spChg chg="add del">
          <ac:chgData name="PALANIAPPAN Devarajan" userId="0ccb0e75-6f62-4860-b5c8-e1d1cc272866" providerId="ADAL" clId="{6BFA7752-9EC0-471E-AC56-E890149C7F72}" dt="2023-12-21T09:35:18.138" v="3185" actId="26606"/>
          <ac:spMkLst>
            <pc:docMk/>
            <pc:sldMk cId="907093885" sldId="324"/>
            <ac:spMk id="154" creationId="{3783CA14-24A1-485C-8B30-D6A5D87987AD}"/>
          </ac:spMkLst>
        </pc:spChg>
        <pc:spChg chg="add del">
          <ac:chgData name="PALANIAPPAN Devarajan" userId="0ccb0e75-6f62-4860-b5c8-e1d1cc272866" providerId="ADAL" clId="{6BFA7752-9EC0-471E-AC56-E890149C7F72}" dt="2023-12-21T09:35:18.138" v="3185" actId="26606"/>
          <ac:spMkLst>
            <pc:docMk/>
            <pc:sldMk cId="907093885" sldId="324"/>
            <ac:spMk id="156" creationId="{9A97C86A-04D6-40F7-AE84-31AB43E6A846}"/>
          </ac:spMkLst>
        </pc:spChg>
        <pc:spChg chg="add del">
          <ac:chgData name="PALANIAPPAN Devarajan" userId="0ccb0e75-6f62-4860-b5c8-e1d1cc272866" providerId="ADAL" clId="{6BFA7752-9EC0-471E-AC56-E890149C7F72}" dt="2023-12-21T09:35:18.138" v="3185" actId="26606"/>
          <ac:spMkLst>
            <pc:docMk/>
            <pc:sldMk cId="907093885" sldId="324"/>
            <ac:spMk id="158" creationId="{FF9F2414-84E8-453E-B1F3-389FDE8192D9}"/>
          </ac:spMkLst>
        </pc:spChg>
        <pc:spChg chg="add del">
          <ac:chgData name="PALANIAPPAN Devarajan" userId="0ccb0e75-6f62-4860-b5c8-e1d1cc272866" providerId="ADAL" clId="{6BFA7752-9EC0-471E-AC56-E890149C7F72}" dt="2023-12-21T09:35:18.138" v="3185" actId="26606"/>
          <ac:spMkLst>
            <pc:docMk/>
            <pc:sldMk cId="907093885" sldId="324"/>
            <ac:spMk id="160" creationId="{3ECA69A1-7536-43AC-85EF-C7106179F5ED}"/>
          </ac:spMkLst>
        </pc:spChg>
        <pc:spChg chg="add del">
          <ac:chgData name="PALANIAPPAN Devarajan" userId="0ccb0e75-6f62-4860-b5c8-e1d1cc272866" providerId="ADAL" clId="{6BFA7752-9EC0-471E-AC56-E890149C7F72}" dt="2023-12-21T09:35:19.016" v="3187" actId="26606"/>
          <ac:spMkLst>
            <pc:docMk/>
            <pc:sldMk cId="907093885" sldId="324"/>
            <ac:spMk id="162" creationId="{32BC26D8-82FB-445E-AA49-62A77D7C1EE0}"/>
          </ac:spMkLst>
        </pc:spChg>
        <pc:spChg chg="add del">
          <ac:chgData name="PALANIAPPAN Devarajan" userId="0ccb0e75-6f62-4860-b5c8-e1d1cc272866" providerId="ADAL" clId="{6BFA7752-9EC0-471E-AC56-E890149C7F72}" dt="2023-12-21T09:35:19.016" v="3187" actId="26606"/>
          <ac:spMkLst>
            <pc:docMk/>
            <pc:sldMk cId="907093885" sldId="324"/>
            <ac:spMk id="163" creationId="{CB44330D-EA18-4254-AA95-EB49948539B8}"/>
          </ac:spMkLst>
        </pc:spChg>
        <pc:grpChg chg="add del">
          <ac:chgData name="PALANIAPPAN Devarajan" userId="0ccb0e75-6f62-4860-b5c8-e1d1cc272866" providerId="ADAL" clId="{6BFA7752-9EC0-471E-AC56-E890149C7F72}" dt="2023-12-21T09:23:08.015" v="3069" actId="26606"/>
          <ac:grpSpMkLst>
            <pc:docMk/>
            <pc:sldMk cId="907093885" sldId="324"/>
            <ac:grpSpMk id="35" creationId="{B14B560F-9DD7-4302-A60B-EBD3EF59B073}"/>
          </ac:grpSpMkLst>
        </pc:grpChg>
        <pc:grpChg chg="add del">
          <ac:chgData name="PALANIAPPAN Devarajan" userId="0ccb0e75-6f62-4860-b5c8-e1d1cc272866" providerId="ADAL" clId="{6BFA7752-9EC0-471E-AC56-E890149C7F72}" dt="2023-12-21T09:23:17.455" v="3071" actId="26606"/>
          <ac:grpSpMkLst>
            <pc:docMk/>
            <pc:sldMk cId="907093885" sldId="324"/>
            <ac:grpSpMk id="49" creationId="{0C156BF8-7FF7-440F-BE2B-417DFFE8BFA5}"/>
          </ac:grpSpMkLst>
        </pc:grpChg>
        <pc:grpChg chg="add del">
          <ac:chgData name="PALANIAPPAN Devarajan" userId="0ccb0e75-6f62-4860-b5c8-e1d1cc272866" providerId="ADAL" clId="{6BFA7752-9EC0-471E-AC56-E890149C7F72}" dt="2023-12-21T09:23:24.393" v="3073" actId="26606"/>
          <ac:grpSpMkLst>
            <pc:docMk/>
            <pc:sldMk cId="907093885" sldId="324"/>
            <ac:grpSpMk id="57" creationId="{B14B560F-9DD7-4302-A60B-EBD3EF59B073}"/>
          </ac:grpSpMkLst>
        </pc:grpChg>
        <pc:graphicFrameChg chg="add del">
          <ac:chgData name="PALANIAPPAN Devarajan" userId="0ccb0e75-6f62-4860-b5c8-e1d1cc272866" providerId="ADAL" clId="{6BFA7752-9EC0-471E-AC56-E890149C7F72}" dt="2023-12-21T09:22:17.566" v="3057" actId="26606"/>
          <ac:graphicFrameMkLst>
            <pc:docMk/>
            <pc:sldMk cId="907093885" sldId="324"/>
            <ac:graphicFrameMk id="4" creationId="{FC50580F-CB9A-76EB-E29A-93C827451738}"/>
          </ac:graphicFrameMkLst>
        </pc:graphicFrameChg>
        <pc:graphicFrameChg chg="add del">
          <ac:chgData name="PALANIAPPAN Devarajan" userId="0ccb0e75-6f62-4860-b5c8-e1d1cc272866" providerId="ADAL" clId="{6BFA7752-9EC0-471E-AC56-E890149C7F72}" dt="2023-12-21T09:22:23.130" v="3059" actId="26606"/>
          <ac:graphicFrameMkLst>
            <pc:docMk/>
            <pc:sldMk cId="907093885" sldId="324"/>
            <ac:graphicFrameMk id="12" creationId="{D60949A3-C52D-C240-9386-4F8FD330F46D}"/>
          </ac:graphicFrameMkLst>
        </pc:graphicFrameChg>
        <pc:graphicFrameChg chg="add del">
          <ac:chgData name="PALANIAPPAN Devarajan" userId="0ccb0e75-6f62-4860-b5c8-e1d1cc272866" providerId="ADAL" clId="{6BFA7752-9EC0-471E-AC56-E890149C7F72}" dt="2023-12-21T09:22:50.783" v="3063" actId="26606"/>
          <ac:graphicFrameMkLst>
            <pc:docMk/>
            <pc:sldMk cId="907093885" sldId="324"/>
            <ac:graphicFrameMk id="19" creationId="{056CC248-EE02-2565-1285-C755609F2292}"/>
          </ac:graphicFrameMkLst>
        </pc:graphicFrameChg>
        <pc:graphicFrameChg chg="add del">
          <ac:chgData name="PALANIAPPAN Devarajan" userId="0ccb0e75-6f62-4860-b5c8-e1d1cc272866" providerId="ADAL" clId="{6BFA7752-9EC0-471E-AC56-E890149C7F72}" dt="2023-12-21T09:23:51.232" v="3075" actId="26606"/>
          <ac:graphicFrameMkLst>
            <pc:docMk/>
            <pc:sldMk cId="907093885" sldId="324"/>
            <ac:graphicFrameMk id="20" creationId="{8804241D-D243-D985-DEB9-C91A007941B7}"/>
          </ac:graphicFrameMkLst>
        </pc:graphicFrameChg>
        <pc:graphicFrameChg chg="add del">
          <ac:chgData name="PALANIAPPAN Devarajan" userId="0ccb0e75-6f62-4860-b5c8-e1d1cc272866" providerId="ADAL" clId="{6BFA7752-9EC0-471E-AC56-E890149C7F72}" dt="2023-12-21T09:24:30.989" v="3091" actId="26606"/>
          <ac:graphicFrameMkLst>
            <pc:docMk/>
            <pc:sldMk cId="907093885" sldId="324"/>
            <ac:graphicFrameMk id="85" creationId="{80323E12-50FE-95D0-179B-DDE57762E387}"/>
          </ac:graphicFrameMkLst>
        </pc:graphicFrameChg>
        <pc:graphicFrameChg chg="add del">
          <ac:chgData name="PALANIAPPAN Devarajan" userId="0ccb0e75-6f62-4860-b5c8-e1d1cc272866" providerId="ADAL" clId="{6BFA7752-9EC0-471E-AC56-E890149C7F72}" dt="2023-12-21T09:25:57.284" v="3096" actId="26606"/>
          <ac:graphicFrameMkLst>
            <pc:docMk/>
            <pc:sldMk cId="907093885" sldId="324"/>
            <ac:graphicFrameMk id="86" creationId="{630A4881-4632-A9E3-B563-506CBE3C06F2}"/>
          </ac:graphicFrameMkLst>
        </pc:graphicFrameChg>
        <pc:graphicFrameChg chg="add del mod">
          <ac:chgData name="PALANIAPPAN Devarajan" userId="0ccb0e75-6f62-4860-b5c8-e1d1cc272866" providerId="ADAL" clId="{6BFA7752-9EC0-471E-AC56-E890149C7F72}" dt="2023-12-21T09:38:11.944" v="3199" actId="12084"/>
          <ac:graphicFrameMkLst>
            <pc:docMk/>
            <pc:sldMk cId="907093885" sldId="324"/>
            <ac:graphicFrameMk id="93" creationId="{8F35D3FA-7001-5455-2F6E-B06F1704FB10}"/>
          </ac:graphicFrameMkLst>
        </pc:graphicFrameChg>
        <pc:graphicFrameChg chg="add del">
          <ac:chgData name="PALANIAPPAN Devarajan" userId="0ccb0e75-6f62-4860-b5c8-e1d1cc272866" providerId="ADAL" clId="{6BFA7752-9EC0-471E-AC56-E890149C7F72}" dt="2023-12-21T09:31:47.394" v="3135" actId="26606"/>
          <ac:graphicFrameMkLst>
            <pc:docMk/>
            <pc:sldMk cId="907093885" sldId="324"/>
            <ac:graphicFrameMk id="96" creationId="{B5FE1EBA-295B-24DD-78AC-ED1EA16A7536}"/>
          </ac:graphicFrameMkLst>
        </pc:graphicFrameChg>
        <pc:graphicFrameChg chg="add del">
          <ac:chgData name="PALANIAPPAN Devarajan" userId="0ccb0e75-6f62-4860-b5c8-e1d1cc272866" providerId="ADAL" clId="{6BFA7752-9EC0-471E-AC56-E890149C7F72}" dt="2023-12-21T09:34:02.426" v="3163" actId="26606"/>
          <ac:graphicFrameMkLst>
            <pc:docMk/>
            <pc:sldMk cId="907093885" sldId="324"/>
            <ac:graphicFrameMk id="103" creationId="{2F7E21EB-082D-8FDF-3066-AB59FF043ADF}"/>
          </ac:graphicFrameMkLst>
        </pc:graphicFrameChg>
        <pc:graphicFrameChg chg="add del">
          <ac:chgData name="PALANIAPPAN Devarajan" userId="0ccb0e75-6f62-4860-b5c8-e1d1cc272866" providerId="ADAL" clId="{6BFA7752-9EC0-471E-AC56-E890149C7F72}" dt="2023-12-21T09:34:29.479" v="3169" actId="26606"/>
          <ac:graphicFrameMkLst>
            <pc:docMk/>
            <pc:sldMk cId="907093885" sldId="324"/>
            <ac:graphicFrameMk id="123" creationId="{5BD212B9-C37F-D739-C09C-1525CD52F287}"/>
          </ac:graphicFrameMkLst>
        </pc:graphicFrameChg>
        <pc:graphicFrameChg chg="add del">
          <ac:chgData name="PALANIAPPAN Devarajan" userId="0ccb0e75-6f62-4860-b5c8-e1d1cc272866" providerId="ADAL" clId="{6BFA7752-9EC0-471E-AC56-E890149C7F72}" dt="2023-12-21T09:34:33.085" v="3171" actId="26606"/>
          <ac:graphicFrameMkLst>
            <pc:docMk/>
            <pc:sldMk cId="907093885" sldId="324"/>
            <ac:graphicFrameMk id="127" creationId="{2F7E21EB-082D-8FDF-3066-AB59FF043ADF}"/>
          </ac:graphicFrameMkLst>
        </pc:graphicFrameChg>
        <pc:graphicFrameChg chg="add del">
          <ac:chgData name="PALANIAPPAN Devarajan" userId="0ccb0e75-6f62-4860-b5c8-e1d1cc272866" providerId="ADAL" clId="{6BFA7752-9EC0-471E-AC56-E890149C7F72}" dt="2023-12-21T09:34:36.801" v="3173" actId="26606"/>
          <ac:graphicFrameMkLst>
            <pc:docMk/>
            <pc:sldMk cId="907093885" sldId="324"/>
            <ac:graphicFrameMk id="131" creationId="{5BD212B9-C37F-D739-C09C-1525CD52F287}"/>
          </ac:graphicFrameMkLst>
        </pc:graphicFrameChg>
        <pc:graphicFrameChg chg="add del">
          <ac:chgData name="PALANIAPPAN Devarajan" userId="0ccb0e75-6f62-4860-b5c8-e1d1cc272866" providerId="ADAL" clId="{6BFA7752-9EC0-471E-AC56-E890149C7F72}" dt="2023-12-21T09:34:41.364" v="3177" actId="26606"/>
          <ac:graphicFrameMkLst>
            <pc:docMk/>
            <pc:sldMk cId="907093885" sldId="324"/>
            <ac:graphicFrameMk id="139" creationId="{2F7E21EB-082D-8FDF-3066-AB59FF043ADF}"/>
          </ac:graphicFrameMkLst>
        </pc:graphicFrameChg>
        <pc:graphicFrameChg chg="add del mod modGraphic">
          <ac:chgData name="PALANIAPPAN Devarajan" userId="0ccb0e75-6f62-4860-b5c8-e1d1cc272866" providerId="ADAL" clId="{6BFA7752-9EC0-471E-AC56-E890149C7F72}" dt="2023-12-21T09:40:17.893" v="3209" actId="20577"/>
          <ac:graphicFrameMkLst>
            <pc:docMk/>
            <pc:sldMk cId="907093885" sldId="324"/>
            <ac:graphicFrameMk id="143" creationId="{5BD212B9-C37F-D739-C09C-1525CD52F287}"/>
          </ac:graphicFrameMkLst>
        </pc:graphicFrameChg>
        <pc:picChg chg="add del">
          <ac:chgData name="PALANIAPPAN Devarajan" userId="0ccb0e75-6f62-4860-b5c8-e1d1cc272866" providerId="ADAL" clId="{6BFA7752-9EC0-471E-AC56-E890149C7F72}" dt="2023-12-21T09:22:23.130" v="3059" actId="26606"/>
          <ac:picMkLst>
            <pc:docMk/>
            <pc:sldMk cId="907093885" sldId="324"/>
            <ac:picMk id="5" creationId="{60BDD222-2C72-EB81-8696-2BF95011C846}"/>
          </ac:picMkLst>
        </pc:picChg>
        <pc:picChg chg="add del">
          <ac:chgData name="PALANIAPPAN Devarajan" userId="0ccb0e75-6f62-4860-b5c8-e1d1cc272866" providerId="ADAL" clId="{6BFA7752-9EC0-471E-AC56-E890149C7F72}" dt="2023-12-21T09:23:51.232" v="3075" actId="26606"/>
          <ac:picMkLst>
            <pc:docMk/>
            <pc:sldMk cId="907093885" sldId="324"/>
            <ac:picMk id="16" creationId="{62AE299B-F3AD-8065-4A0F-03988F0319E8}"/>
          </ac:picMkLst>
        </pc:picChg>
        <pc:picChg chg="add del">
          <ac:chgData name="PALANIAPPAN Devarajan" userId="0ccb0e75-6f62-4860-b5c8-e1d1cc272866" providerId="ADAL" clId="{6BFA7752-9EC0-471E-AC56-E890149C7F72}" dt="2023-12-21T09:22:50.783" v="3063" actId="26606"/>
          <ac:picMkLst>
            <pc:docMk/>
            <pc:sldMk cId="907093885" sldId="324"/>
            <ac:picMk id="18" creationId="{CB08BB4D-A639-2E5D-B8A1-75C322C4306D}"/>
          </ac:picMkLst>
        </pc:picChg>
        <pc:picChg chg="add del">
          <ac:chgData name="PALANIAPPAN Devarajan" userId="0ccb0e75-6f62-4860-b5c8-e1d1cc272866" providerId="ADAL" clId="{6BFA7752-9EC0-471E-AC56-E890149C7F72}" dt="2023-12-21T09:31:47.394" v="3135" actId="26606"/>
          <ac:picMkLst>
            <pc:docMk/>
            <pc:sldMk cId="907093885" sldId="324"/>
            <ac:picMk id="95" creationId="{9BA17650-DE55-8116-186D-8EDE5ACB5320}"/>
          </ac:picMkLst>
        </pc:picChg>
        <pc:picChg chg="add del mod">
          <ac:chgData name="PALANIAPPAN Devarajan" userId="0ccb0e75-6f62-4860-b5c8-e1d1cc272866" providerId="ADAL" clId="{6BFA7752-9EC0-471E-AC56-E890149C7F72}" dt="2023-12-21T09:40:08.749" v="3206" actId="21"/>
          <ac:picMkLst>
            <pc:docMk/>
            <pc:sldMk cId="907093885" sldId="324"/>
            <ac:picMk id="97" creationId="{D78D9592-F9F0-EF5D-3072-BC39646A0A81}"/>
          </ac:picMkLst>
        </pc:picChg>
        <pc:picChg chg="add del mod">
          <ac:chgData name="PALANIAPPAN Devarajan" userId="0ccb0e75-6f62-4860-b5c8-e1d1cc272866" providerId="ADAL" clId="{6BFA7752-9EC0-471E-AC56-E890149C7F72}" dt="2023-12-21T09:39:43.679" v="3205" actId="478"/>
          <ac:picMkLst>
            <pc:docMk/>
            <pc:sldMk cId="907093885" sldId="324"/>
            <ac:picMk id="102" creationId="{C7E39F4F-B1D6-628C-BCAE-08CD4D4B93E2}"/>
          </ac:picMkLst>
        </pc:picChg>
        <pc:picChg chg="add del">
          <ac:chgData name="PALANIAPPAN Devarajan" userId="0ccb0e75-6f62-4860-b5c8-e1d1cc272866" providerId="ADAL" clId="{6BFA7752-9EC0-471E-AC56-E890149C7F72}" dt="2023-12-21T09:34:02.426" v="3163" actId="26606"/>
          <ac:picMkLst>
            <pc:docMk/>
            <pc:sldMk cId="907093885" sldId="324"/>
            <ac:picMk id="104" creationId="{71FD8352-B487-8872-CF51-258DCA43F6A4}"/>
          </ac:picMkLst>
        </pc:picChg>
        <pc:picChg chg="add del mod">
          <ac:chgData name="PALANIAPPAN Devarajan" userId="0ccb0e75-6f62-4860-b5c8-e1d1cc272866" providerId="ADAL" clId="{6BFA7752-9EC0-471E-AC56-E890149C7F72}" dt="2023-12-21T09:39:41.296" v="3204" actId="478"/>
          <ac:picMkLst>
            <pc:docMk/>
            <pc:sldMk cId="907093885" sldId="324"/>
            <ac:picMk id="120" creationId="{38661E39-5EAA-A099-FF20-27F69C717228}"/>
          </ac:picMkLst>
        </pc:picChg>
        <pc:picChg chg="add del">
          <ac:chgData name="PALANIAPPAN Devarajan" userId="0ccb0e75-6f62-4860-b5c8-e1d1cc272866" providerId="ADAL" clId="{6BFA7752-9EC0-471E-AC56-E890149C7F72}" dt="2023-12-21T09:34:29.479" v="3169" actId="26606"/>
          <ac:picMkLst>
            <pc:docMk/>
            <pc:sldMk cId="907093885" sldId="324"/>
            <ac:picMk id="121" creationId="{B03E9FDA-151C-D4A7-0F72-9F09559F4D19}"/>
          </ac:picMkLst>
        </pc:picChg>
        <pc:picChg chg="add del">
          <ac:chgData name="PALANIAPPAN Devarajan" userId="0ccb0e75-6f62-4860-b5c8-e1d1cc272866" providerId="ADAL" clId="{6BFA7752-9EC0-471E-AC56-E890149C7F72}" dt="2023-12-21T09:34:33.085" v="3171" actId="26606"/>
          <ac:picMkLst>
            <pc:docMk/>
            <pc:sldMk cId="907093885" sldId="324"/>
            <ac:picMk id="125" creationId="{71FD8352-B487-8872-CF51-258DCA43F6A4}"/>
          </ac:picMkLst>
        </pc:picChg>
        <pc:picChg chg="add del">
          <ac:chgData name="PALANIAPPAN Devarajan" userId="0ccb0e75-6f62-4860-b5c8-e1d1cc272866" providerId="ADAL" clId="{6BFA7752-9EC0-471E-AC56-E890149C7F72}" dt="2023-12-21T09:34:36.801" v="3173" actId="26606"/>
          <ac:picMkLst>
            <pc:docMk/>
            <pc:sldMk cId="907093885" sldId="324"/>
            <ac:picMk id="129" creationId="{B03E9FDA-151C-D4A7-0F72-9F09559F4D19}"/>
          </ac:picMkLst>
        </pc:picChg>
        <pc:picChg chg="add del">
          <ac:chgData name="PALANIAPPAN Devarajan" userId="0ccb0e75-6f62-4860-b5c8-e1d1cc272866" providerId="ADAL" clId="{6BFA7752-9EC0-471E-AC56-E890149C7F72}" dt="2023-12-21T09:34:41.364" v="3177" actId="26606"/>
          <ac:picMkLst>
            <pc:docMk/>
            <pc:sldMk cId="907093885" sldId="324"/>
            <ac:picMk id="137" creationId="{71FD8352-B487-8872-CF51-258DCA43F6A4}"/>
          </ac:picMkLst>
        </pc:picChg>
        <pc:picChg chg="add del mod">
          <ac:chgData name="PALANIAPPAN Devarajan" userId="0ccb0e75-6f62-4860-b5c8-e1d1cc272866" providerId="ADAL" clId="{6BFA7752-9EC0-471E-AC56-E890149C7F72}" dt="2023-12-21T09:41:00.481" v="3210" actId="1582"/>
          <ac:picMkLst>
            <pc:docMk/>
            <pc:sldMk cId="907093885" sldId="324"/>
            <ac:picMk id="141" creationId="{B03E9FDA-151C-D4A7-0F72-9F09559F4D19}"/>
          </ac:picMkLst>
        </pc:picChg>
      </pc:sldChg>
      <pc:sldChg chg="addSp modSp new mod ord">
        <pc:chgData name="PALANIAPPAN Devarajan" userId="0ccb0e75-6f62-4860-b5c8-e1d1cc272866" providerId="ADAL" clId="{6BFA7752-9EC0-471E-AC56-E890149C7F72}" dt="2023-12-21T10:00:20.937" v="3230"/>
        <pc:sldMkLst>
          <pc:docMk/>
          <pc:sldMk cId="2762745755" sldId="325"/>
        </pc:sldMkLst>
        <pc:picChg chg="add mod">
          <ac:chgData name="PALANIAPPAN Devarajan" userId="0ccb0e75-6f62-4860-b5c8-e1d1cc272866" providerId="ADAL" clId="{6BFA7752-9EC0-471E-AC56-E890149C7F72}" dt="2023-12-21T09:59:54.850" v="3224" actId="962"/>
          <ac:picMkLst>
            <pc:docMk/>
            <pc:sldMk cId="2762745755" sldId="325"/>
            <ac:picMk id="3" creationId="{2925BA31-F3B5-8B9A-52C4-95C1B9D49079}"/>
          </ac:picMkLst>
        </pc:picChg>
      </pc:sldChg>
      <pc:sldChg chg="addSp delSp modSp new del mod setBg">
        <pc:chgData name="PALANIAPPAN Devarajan" userId="0ccb0e75-6f62-4860-b5c8-e1d1cc272866" providerId="ADAL" clId="{6BFA7752-9EC0-471E-AC56-E890149C7F72}" dt="2023-12-21T10:31:18.935" v="3470" actId="47"/>
        <pc:sldMkLst>
          <pc:docMk/>
          <pc:sldMk cId="922358126" sldId="326"/>
        </pc:sldMkLst>
        <pc:spChg chg="add del mod">
          <ac:chgData name="PALANIAPPAN Devarajan" userId="0ccb0e75-6f62-4860-b5c8-e1d1cc272866" providerId="ADAL" clId="{6BFA7752-9EC0-471E-AC56-E890149C7F72}" dt="2023-12-21T10:30:22.380" v="3469" actId="21"/>
          <ac:spMkLst>
            <pc:docMk/>
            <pc:sldMk cId="922358126" sldId="326"/>
            <ac:spMk id="2" creationId="{F2282467-61A0-5D3E-76B0-6D8B7D3CBAC4}"/>
          </ac:spMkLst>
        </pc:spChg>
        <pc:spChg chg="add del">
          <ac:chgData name="PALANIAPPAN Devarajan" userId="0ccb0e75-6f62-4860-b5c8-e1d1cc272866" providerId="ADAL" clId="{6BFA7752-9EC0-471E-AC56-E890149C7F72}" dt="2023-12-21T10:25:16.708" v="3355" actId="26606"/>
          <ac:spMkLst>
            <pc:docMk/>
            <pc:sldMk cId="922358126" sldId="326"/>
            <ac:spMk id="4"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5" creationId="{8BB56887-D0D5-4F0C-9E19-7247EB83C8B7}"/>
          </ac:spMkLst>
        </pc:spChg>
        <pc:spChg chg="add del">
          <ac:chgData name="PALANIAPPAN Devarajan" userId="0ccb0e75-6f62-4860-b5c8-e1d1cc272866" providerId="ADAL" clId="{6BFA7752-9EC0-471E-AC56-E890149C7F72}" dt="2023-12-21T10:24:51.718" v="3346" actId="26606"/>
          <ac:spMkLst>
            <pc:docMk/>
            <pc:sldMk cId="922358126" sldId="326"/>
            <ac:spMk id="7" creationId="{1BB867FF-FC45-48F7-8104-F89BE54909F1}"/>
          </ac:spMkLst>
        </pc:spChg>
        <pc:spChg chg="add del">
          <ac:chgData name="PALANIAPPAN Devarajan" userId="0ccb0e75-6f62-4860-b5c8-e1d1cc272866" providerId="ADAL" clId="{6BFA7752-9EC0-471E-AC56-E890149C7F72}" dt="2023-12-21T10:25:16.708" v="3355" actId="26606"/>
          <ac:spMkLst>
            <pc:docMk/>
            <pc:sldMk cId="922358126" sldId="326"/>
            <ac:spMk id="8" creationId="{081E4A58-353D-44AE-B2FC-2A74E2E400F7}"/>
          </ac:spMkLst>
        </pc:spChg>
        <pc:spChg chg="add del">
          <ac:chgData name="PALANIAPPAN Devarajan" userId="0ccb0e75-6f62-4860-b5c8-e1d1cc272866" providerId="ADAL" clId="{6BFA7752-9EC0-471E-AC56-E890149C7F72}" dt="2023-12-21T10:24:51.718" v="3346" actId="26606"/>
          <ac:spMkLst>
            <pc:docMk/>
            <pc:sldMk cId="922358126" sldId="326"/>
            <ac:spMk id="9" creationId="{8BB56887-D0D5-4F0C-9E19-7247EB83C8B7}"/>
          </ac:spMkLst>
        </pc:spChg>
        <pc:spChg chg="add del">
          <ac:chgData name="PALANIAPPAN Devarajan" userId="0ccb0e75-6f62-4860-b5c8-e1d1cc272866" providerId="ADAL" clId="{6BFA7752-9EC0-471E-AC56-E890149C7F72}" dt="2023-12-21T10:25:20.548" v="3357" actId="26606"/>
          <ac:spMkLst>
            <pc:docMk/>
            <pc:sldMk cId="922358126" sldId="326"/>
            <ac:spMk id="10" creationId="{4F7EBAE4-9945-4473-9E34-B2C66EA0F03D}"/>
          </ac:spMkLst>
        </pc:spChg>
        <pc:spChg chg="add del">
          <ac:chgData name="PALANIAPPAN Devarajan" userId="0ccb0e75-6f62-4860-b5c8-e1d1cc272866" providerId="ADAL" clId="{6BFA7752-9EC0-471E-AC56-E890149C7F72}" dt="2023-12-21T10:24:51.718" v="3346" actId="26606"/>
          <ac:spMkLst>
            <pc:docMk/>
            <pc:sldMk cId="922358126" sldId="326"/>
            <ac:spMk id="11" creationId="{081E4A58-353D-44AE-B2FC-2A74E2E400F7}"/>
          </ac:spMkLst>
        </pc:spChg>
        <pc:spChg chg="add del">
          <ac:chgData name="PALANIAPPAN Devarajan" userId="0ccb0e75-6f62-4860-b5c8-e1d1cc272866" providerId="ADAL" clId="{6BFA7752-9EC0-471E-AC56-E890149C7F72}" dt="2023-12-21T10:24:53.466" v="3348" actId="26606"/>
          <ac:spMkLst>
            <pc:docMk/>
            <pc:sldMk cId="922358126" sldId="326"/>
            <ac:spMk id="13" creationId="{100EDD19-6802-4EC3-95CE-CFFAB042CFD6}"/>
          </ac:spMkLst>
        </pc:spChg>
        <pc:spChg chg="add del">
          <ac:chgData name="PALANIAPPAN Devarajan" userId="0ccb0e75-6f62-4860-b5c8-e1d1cc272866" providerId="ADAL" clId="{6BFA7752-9EC0-471E-AC56-E890149C7F72}" dt="2023-12-21T10:24:53.466" v="3348" actId="26606"/>
          <ac:spMkLst>
            <pc:docMk/>
            <pc:sldMk cId="922358126" sldId="326"/>
            <ac:spMk id="14" creationId="{DB17E863-922E-4C26-BD64-E8FD41D28661}"/>
          </ac:spMkLst>
        </pc:spChg>
        <pc:spChg chg="add del">
          <ac:chgData name="PALANIAPPAN Devarajan" userId="0ccb0e75-6f62-4860-b5c8-e1d1cc272866" providerId="ADAL" clId="{6BFA7752-9EC0-471E-AC56-E890149C7F72}" dt="2023-12-21T10:25:20.548" v="3357" actId="26606"/>
          <ac:spMkLst>
            <pc:docMk/>
            <pc:sldMk cId="922358126" sldId="326"/>
            <ac:spMk id="15" creationId="{70BEB1E7-2F88-40BC-B73D-42E5B6F80BFC}"/>
          </ac:spMkLst>
        </pc:spChg>
        <pc:spChg chg="add del">
          <ac:chgData name="PALANIAPPAN Devarajan" userId="0ccb0e75-6f62-4860-b5c8-e1d1cc272866" providerId="ADAL" clId="{6BFA7752-9EC0-471E-AC56-E890149C7F72}" dt="2023-12-21T10:24:56.267" v="3350" actId="26606"/>
          <ac:spMkLst>
            <pc:docMk/>
            <pc:sldMk cId="922358126" sldId="326"/>
            <ac:spMk id="16" creationId="{1C4A7C96-9E71-4CE8-ADCD-504C0D522B89}"/>
          </ac:spMkLst>
        </pc:spChg>
        <pc:spChg chg="add del">
          <ac:chgData name="PALANIAPPAN Devarajan" userId="0ccb0e75-6f62-4860-b5c8-e1d1cc272866" providerId="ADAL" clId="{6BFA7752-9EC0-471E-AC56-E890149C7F72}" dt="2023-12-21T10:25:20.548" v="3357" actId="26606"/>
          <ac:spMkLst>
            <pc:docMk/>
            <pc:sldMk cId="922358126" sldId="326"/>
            <ac:spMk id="17" creationId="{A7B99495-F43F-4D80-A44F-2CB4764EB90B}"/>
          </ac:spMkLst>
        </pc:spChg>
        <pc:spChg chg="add del">
          <ac:chgData name="PALANIAPPAN Devarajan" userId="0ccb0e75-6f62-4860-b5c8-e1d1cc272866" providerId="ADAL" clId="{6BFA7752-9EC0-471E-AC56-E890149C7F72}" dt="2023-12-21T10:24:57.621" v="3352" actId="26606"/>
          <ac:spMkLst>
            <pc:docMk/>
            <pc:sldMk cId="922358126" sldId="326"/>
            <ac:spMk id="18" creationId="{E02239D2-A05D-4A1C-9F06-FBA7FC730E1B}"/>
          </ac:spMkLst>
        </pc:spChg>
        <pc:spChg chg="add del">
          <ac:chgData name="PALANIAPPAN Devarajan" userId="0ccb0e75-6f62-4860-b5c8-e1d1cc272866" providerId="ADAL" clId="{6BFA7752-9EC0-471E-AC56-E890149C7F72}" dt="2023-12-21T10:25:39.280" v="3359" actId="26606"/>
          <ac:spMkLst>
            <pc:docMk/>
            <pc:sldMk cId="922358126" sldId="326"/>
            <ac:spMk id="20" creationId="{100EDD19-6802-4EC3-95CE-CFFAB042CFD6}"/>
          </ac:spMkLst>
        </pc:spChg>
        <pc:spChg chg="add del">
          <ac:chgData name="PALANIAPPAN Devarajan" userId="0ccb0e75-6f62-4860-b5c8-e1d1cc272866" providerId="ADAL" clId="{6BFA7752-9EC0-471E-AC56-E890149C7F72}" dt="2023-12-21T10:25:39.280" v="3359" actId="26606"/>
          <ac:spMkLst>
            <pc:docMk/>
            <pc:sldMk cId="922358126" sldId="326"/>
            <ac:spMk id="21" creationId="{DB17E863-922E-4C26-BD64-E8FD41D28661}"/>
          </ac:spMkLst>
        </pc:spChg>
        <pc:spChg chg="add del">
          <ac:chgData name="PALANIAPPAN Devarajan" userId="0ccb0e75-6f62-4860-b5c8-e1d1cc272866" providerId="ADAL" clId="{6BFA7752-9EC0-471E-AC56-E890149C7F72}" dt="2023-12-21T10:25:55.572" v="3363" actId="26606"/>
          <ac:spMkLst>
            <pc:docMk/>
            <pc:sldMk cId="922358126" sldId="326"/>
            <ac:spMk id="22" creationId="{100EDD19-6802-4EC3-95CE-CFFAB042CFD6}"/>
          </ac:spMkLst>
        </pc:spChg>
        <pc:spChg chg="add del">
          <ac:chgData name="PALANIAPPAN Devarajan" userId="0ccb0e75-6f62-4860-b5c8-e1d1cc272866" providerId="ADAL" clId="{6BFA7752-9EC0-471E-AC56-E890149C7F72}" dt="2023-12-21T10:25:41.272" v="3361" actId="26606"/>
          <ac:spMkLst>
            <pc:docMk/>
            <pc:sldMk cId="922358126" sldId="326"/>
            <ac:spMk id="23" creationId="{1C4A7C96-9E71-4CE8-ADCD-504C0D522B89}"/>
          </ac:spMkLst>
        </pc:spChg>
        <pc:spChg chg="add del">
          <ac:chgData name="PALANIAPPAN Devarajan" userId="0ccb0e75-6f62-4860-b5c8-e1d1cc272866" providerId="ADAL" clId="{6BFA7752-9EC0-471E-AC56-E890149C7F72}" dt="2023-12-21T10:25:55.572" v="3363" actId="26606"/>
          <ac:spMkLst>
            <pc:docMk/>
            <pc:sldMk cId="922358126" sldId="326"/>
            <ac:spMk id="24" creationId="{DB17E863-922E-4C26-BD64-E8FD41D28661}"/>
          </ac:spMkLst>
        </pc:spChg>
        <pc:spChg chg="add del">
          <ac:chgData name="PALANIAPPAN Devarajan" userId="0ccb0e75-6f62-4860-b5c8-e1d1cc272866" providerId="ADAL" clId="{6BFA7752-9EC0-471E-AC56-E890149C7F72}" dt="2023-12-21T10:26:08.614" v="3365" actId="26606"/>
          <ac:spMkLst>
            <pc:docMk/>
            <pc:sldMk cId="922358126" sldId="326"/>
            <ac:spMk id="25" creationId="{1BB867FF-FC45-48F7-8104-F89BE54909F1}"/>
          </ac:spMkLst>
        </pc:spChg>
        <pc:spChg chg="add del">
          <ac:chgData name="PALANIAPPAN Devarajan" userId="0ccb0e75-6f62-4860-b5c8-e1d1cc272866" providerId="ADAL" clId="{6BFA7752-9EC0-471E-AC56-E890149C7F72}" dt="2023-12-21T10:26:08.614" v="3365" actId="26606"/>
          <ac:spMkLst>
            <pc:docMk/>
            <pc:sldMk cId="922358126" sldId="326"/>
            <ac:spMk id="26" creationId="{8BB56887-D0D5-4F0C-9E19-7247EB83C8B7}"/>
          </ac:spMkLst>
        </pc:spChg>
        <pc:spChg chg="add del">
          <ac:chgData name="PALANIAPPAN Devarajan" userId="0ccb0e75-6f62-4860-b5c8-e1d1cc272866" providerId="ADAL" clId="{6BFA7752-9EC0-471E-AC56-E890149C7F72}" dt="2023-12-21T10:26:08.614" v="3365" actId="26606"/>
          <ac:spMkLst>
            <pc:docMk/>
            <pc:sldMk cId="922358126" sldId="326"/>
            <ac:spMk id="27" creationId="{081E4A58-353D-44AE-B2FC-2A74E2E400F7}"/>
          </ac:spMkLst>
        </pc:spChg>
        <pc:spChg chg="add del">
          <ac:chgData name="PALANIAPPAN Devarajan" userId="0ccb0e75-6f62-4860-b5c8-e1d1cc272866" providerId="ADAL" clId="{6BFA7752-9EC0-471E-AC56-E890149C7F72}" dt="2023-12-21T10:26:54.149" v="3416" actId="26606"/>
          <ac:spMkLst>
            <pc:docMk/>
            <pc:sldMk cId="922358126" sldId="326"/>
            <ac:spMk id="28" creationId="{DAF1966E-FD40-4A4A-B61B-C4DF7FA05F06}"/>
          </ac:spMkLst>
        </pc:spChg>
        <pc:spChg chg="add del">
          <ac:chgData name="PALANIAPPAN Devarajan" userId="0ccb0e75-6f62-4860-b5c8-e1d1cc272866" providerId="ADAL" clId="{6BFA7752-9EC0-471E-AC56-E890149C7F72}" dt="2023-12-21T10:26:13.231" v="3367" actId="26606"/>
          <ac:spMkLst>
            <pc:docMk/>
            <pc:sldMk cId="922358126" sldId="326"/>
            <ac:spMk id="29" creationId="{09588DA8-065E-4F6F-8EFD-43104AB2E0CF}"/>
          </ac:spMkLst>
        </pc:spChg>
        <pc:spChg chg="add del">
          <ac:chgData name="PALANIAPPAN Devarajan" userId="0ccb0e75-6f62-4860-b5c8-e1d1cc272866" providerId="ADAL" clId="{6BFA7752-9EC0-471E-AC56-E890149C7F72}" dt="2023-12-21T10:26:13.231" v="3367" actId="26606"/>
          <ac:spMkLst>
            <pc:docMk/>
            <pc:sldMk cId="922358126" sldId="326"/>
            <ac:spMk id="30" creationId="{C4285719-470E-454C-AF62-8323075F1F5B}"/>
          </ac:spMkLst>
        </pc:spChg>
        <pc:spChg chg="add del">
          <ac:chgData name="PALANIAPPAN Devarajan" userId="0ccb0e75-6f62-4860-b5c8-e1d1cc272866" providerId="ADAL" clId="{6BFA7752-9EC0-471E-AC56-E890149C7F72}" dt="2023-12-21T10:26:13.231" v="3367" actId="26606"/>
          <ac:spMkLst>
            <pc:docMk/>
            <pc:sldMk cId="922358126" sldId="326"/>
            <ac:spMk id="31" creationId="{CD9FE4EF-C4D8-49A0-B2FF-81D8DB7D8A24}"/>
          </ac:spMkLst>
        </pc:spChg>
        <pc:spChg chg="add del">
          <ac:chgData name="PALANIAPPAN Devarajan" userId="0ccb0e75-6f62-4860-b5c8-e1d1cc272866" providerId="ADAL" clId="{6BFA7752-9EC0-471E-AC56-E890149C7F72}" dt="2023-12-21T10:26:13.231" v="3367" actId="26606"/>
          <ac:spMkLst>
            <pc:docMk/>
            <pc:sldMk cId="922358126" sldId="326"/>
            <ac:spMk id="32" creationId="{4300840D-0A0B-4512-BACA-B439D5B9C57C}"/>
          </ac:spMkLst>
        </pc:spChg>
        <pc:spChg chg="add del">
          <ac:chgData name="PALANIAPPAN Devarajan" userId="0ccb0e75-6f62-4860-b5c8-e1d1cc272866" providerId="ADAL" clId="{6BFA7752-9EC0-471E-AC56-E890149C7F72}" dt="2023-12-21T10:26:13.231" v="3367" actId="26606"/>
          <ac:spMkLst>
            <pc:docMk/>
            <pc:sldMk cId="922358126" sldId="326"/>
            <ac:spMk id="33" creationId="{D2B78728-A580-49A7-84F9-6EF6F583ADE0}"/>
          </ac:spMkLst>
        </pc:spChg>
        <pc:spChg chg="add del">
          <ac:chgData name="PALANIAPPAN Devarajan" userId="0ccb0e75-6f62-4860-b5c8-e1d1cc272866" providerId="ADAL" clId="{6BFA7752-9EC0-471E-AC56-E890149C7F72}" dt="2023-12-21T10:26:13.231" v="3367" actId="26606"/>
          <ac:spMkLst>
            <pc:docMk/>
            <pc:sldMk cId="922358126" sldId="326"/>
            <ac:spMk id="34" creationId="{38FAA1A1-D861-433F-88FA-1E9D6FD31D11}"/>
          </ac:spMkLst>
        </pc:spChg>
        <pc:spChg chg="add del">
          <ac:chgData name="PALANIAPPAN Devarajan" userId="0ccb0e75-6f62-4860-b5c8-e1d1cc272866" providerId="ADAL" clId="{6BFA7752-9EC0-471E-AC56-E890149C7F72}" dt="2023-12-21T10:26:13.231" v="3367" actId="26606"/>
          <ac:spMkLst>
            <pc:docMk/>
            <pc:sldMk cId="922358126" sldId="326"/>
            <ac:spMk id="35" creationId="{8D71EDA1-87BF-4D5D-AB79-F346FD19278A}"/>
          </ac:spMkLst>
        </pc:spChg>
        <pc:spChg chg="add del">
          <ac:chgData name="PALANIAPPAN Devarajan" userId="0ccb0e75-6f62-4860-b5c8-e1d1cc272866" providerId="ADAL" clId="{6BFA7752-9EC0-471E-AC56-E890149C7F72}" dt="2023-12-21T10:26:54.149" v="3416" actId="26606"/>
          <ac:spMkLst>
            <pc:docMk/>
            <pc:sldMk cId="922358126" sldId="326"/>
            <ac:spMk id="36" creationId="{047BFA19-D45E-416B-A404-7AF2F3F27017}"/>
          </ac:spMkLst>
        </pc:spChg>
        <pc:spChg chg="add del">
          <ac:chgData name="PALANIAPPAN Devarajan" userId="0ccb0e75-6f62-4860-b5c8-e1d1cc272866" providerId="ADAL" clId="{6BFA7752-9EC0-471E-AC56-E890149C7F72}" dt="2023-12-21T10:26:54.149" v="3416" actId="26606"/>
          <ac:spMkLst>
            <pc:docMk/>
            <pc:sldMk cId="922358126" sldId="326"/>
            <ac:spMk id="37" creationId="{8E0105E7-23DB-4CF2-8258-FF47C7620F6E}"/>
          </ac:spMkLst>
        </pc:spChg>
        <pc:spChg chg="add del">
          <ac:chgData name="PALANIAPPAN Devarajan" userId="0ccb0e75-6f62-4860-b5c8-e1d1cc272866" providerId="ADAL" clId="{6BFA7752-9EC0-471E-AC56-E890149C7F72}" dt="2023-12-21T10:26:54.149" v="3416" actId="26606"/>
          <ac:spMkLst>
            <pc:docMk/>
            <pc:sldMk cId="922358126" sldId="326"/>
            <ac:spMk id="38" creationId="{074B4F7D-14B2-478B-8BF5-01E4E0C5D263}"/>
          </ac:spMkLst>
        </pc:spChg>
        <pc:spChg chg="add del">
          <ac:chgData name="PALANIAPPAN Devarajan" userId="0ccb0e75-6f62-4860-b5c8-e1d1cc272866" providerId="ADAL" clId="{6BFA7752-9EC0-471E-AC56-E890149C7F72}" dt="2023-12-21T10:30:02.796" v="3468" actId="26606"/>
          <ac:spMkLst>
            <pc:docMk/>
            <pc:sldMk cId="922358126" sldId="326"/>
            <ac:spMk id="39" creationId="{1BB867FF-FC45-48F7-8104-F89BE54909F1}"/>
          </ac:spMkLst>
        </pc:spChg>
        <pc:spChg chg="add del">
          <ac:chgData name="PALANIAPPAN Devarajan" userId="0ccb0e75-6f62-4860-b5c8-e1d1cc272866" providerId="ADAL" clId="{6BFA7752-9EC0-471E-AC56-E890149C7F72}" dt="2023-12-21T10:26:56.162" v="3418" actId="26606"/>
          <ac:spMkLst>
            <pc:docMk/>
            <pc:sldMk cId="922358126" sldId="326"/>
            <ac:spMk id="40" creationId="{F837543A-6020-4505-A233-C9DB4BF74011}"/>
          </ac:spMkLst>
        </pc:spChg>
        <pc:spChg chg="add del">
          <ac:chgData name="PALANIAPPAN Devarajan" userId="0ccb0e75-6f62-4860-b5c8-e1d1cc272866" providerId="ADAL" clId="{6BFA7752-9EC0-471E-AC56-E890149C7F72}" dt="2023-12-21T10:26:56.162" v="3418" actId="26606"/>
          <ac:spMkLst>
            <pc:docMk/>
            <pc:sldMk cId="922358126" sldId="326"/>
            <ac:spMk id="41" creationId="{35B16301-FB18-48BA-A6DD-C37CAF6F9A18}"/>
          </ac:spMkLst>
        </pc:spChg>
        <pc:spChg chg="add del">
          <ac:chgData name="PALANIAPPAN Devarajan" userId="0ccb0e75-6f62-4860-b5c8-e1d1cc272866" providerId="ADAL" clId="{6BFA7752-9EC0-471E-AC56-E890149C7F72}" dt="2023-12-21T10:26:56.162" v="3418" actId="26606"/>
          <ac:spMkLst>
            <pc:docMk/>
            <pc:sldMk cId="922358126" sldId="326"/>
            <ac:spMk id="42" creationId="{C3C0D90E-074A-4F52-9B11-B52BEF4BCBE5}"/>
          </ac:spMkLst>
        </pc:spChg>
        <pc:spChg chg="add del">
          <ac:chgData name="PALANIAPPAN Devarajan" userId="0ccb0e75-6f62-4860-b5c8-e1d1cc272866" providerId="ADAL" clId="{6BFA7752-9EC0-471E-AC56-E890149C7F72}" dt="2023-12-21T10:26:56.162" v="3418" actId="26606"/>
          <ac:spMkLst>
            <pc:docMk/>
            <pc:sldMk cId="922358126" sldId="326"/>
            <ac:spMk id="43" creationId="{CABBD4C1-E6F8-46F6-8152-A8A97490BF4D}"/>
          </ac:spMkLst>
        </pc:spChg>
        <pc:spChg chg="add del">
          <ac:chgData name="PALANIAPPAN Devarajan" userId="0ccb0e75-6f62-4860-b5c8-e1d1cc272866" providerId="ADAL" clId="{6BFA7752-9EC0-471E-AC56-E890149C7F72}" dt="2023-12-21T10:26:56.162" v="3418" actId="26606"/>
          <ac:spMkLst>
            <pc:docMk/>
            <pc:sldMk cId="922358126" sldId="326"/>
            <ac:spMk id="44" creationId="{83BA5EF5-1FE9-4BF9-83BB-269BCDDF6156}"/>
          </ac:spMkLst>
        </pc:spChg>
        <pc:spChg chg="add del">
          <ac:chgData name="PALANIAPPAN Devarajan" userId="0ccb0e75-6f62-4860-b5c8-e1d1cc272866" providerId="ADAL" clId="{6BFA7752-9EC0-471E-AC56-E890149C7F72}" dt="2023-12-21T10:26:56.162" v="3418" actId="26606"/>
          <ac:spMkLst>
            <pc:docMk/>
            <pc:sldMk cId="922358126" sldId="326"/>
            <ac:spMk id="46" creationId="{88853921-7BC9-4BDE-ACAB-133C683C82D6}"/>
          </ac:spMkLst>
        </pc:spChg>
        <pc:spChg chg="add del">
          <ac:chgData name="PALANIAPPAN Devarajan" userId="0ccb0e75-6f62-4860-b5c8-e1d1cc272866" providerId="ADAL" clId="{6BFA7752-9EC0-471E-AC56-E890149C7F72}" dt="2023-12-21T10:26:56.162" v="3418" actId="26606"/>
          <ac:spMkLst>
            <pc:docMk/>
            <pc:sldMk cId="922358126" sldId="326"/>
            <ac:spMk id="47" creationId="{09192968-3AE7-4470-A61C-97294BB92731}"/>
          </ac:spMkLst>
        </pc:spChg>
        <pc:spChg chg="add del">
          <ac:chgData name="PALANIAPPAN Devarajan" userId="0ccb0e75-6f62-4860-b5c8-e1d1cc272866" providerId="ADAL" clId="{6BFA7752-9EC0-471E-AC56-E890149C7F72}" dt="2023-12-21T10:26:56.162" v="3418" actId="26606"/>
          <ac:spMkLst>
            <pc:docMk/>
            <pc:sldMk cId="922358126" sldId="326"/>
            <ac:spMk id="48" creationId="{3AB72E55-43E4-4356-BFE8-E2102CB0B505}"/>
          </ac:spMkLst>
        </pc:spChg>
        <pc:spChg chg="add del">
          <ac:chgData name="PALANIAPPAN Devarajan" userId="0ccb0e75-6f62-4860-b5c8-e1d1cc272866" providerId="ADAL" clId="{6BFA7752-9EC0-471E-AC56-E890149C7F72}" dt="2023-12-21T10:30:02.796" v="3468" actId="26606"/>
          <ac:spMkLst>
            <pc:docMk/>
            <pc:sldMk cId="922358126" sldId="326"/>
            <ac:spMk id="49" creationId="{8BB56887-D0D5-4F0C-9E19-7247EB83C8B7}"/>
          </ac:spMkLst>
        </pc:spChg>
        <pc:spChg chg="add del">
          <ac:chgData name="PALANIAPPAN Devarajan" userId="0ccb0e75-6f62-4860-b5c8-e1d1cc272866" providerId="ADAL" clId="{6BFA7752-9EC0-471E-AC56-E890149C7F72}" dt="2023-12-21T10:27:00.351" v="3420" actId="26606"/>
          <ac:spMkLst>
            <pc:docMk/>
            <pc:sldMk cId="922358126" sldId="326"/>
            <ac:spMk id="50" creationId="{100EDD19-6802-4EC3-95CE-CFFAB042CFD6}"/>
          </ac:spMkLst>
        </pc:spChg>
        <pc:spChg chg="add del">
          <ac:chgData name="PALANIAPPAN Devarajan" userId="0ccb0e75-6f62-4860-b5c8-e1d1cc272866" providerId="ADAL" clId="{6BFA7752-9EC0-471E-AC56-E890149C7F72}" dt="2023-12-21T10:27:00.351" v="3420" actId="26606"/>
          <ac:spMkLst>
            <pc:docMk/>
            <pc:sldMk cId="922358126" sldId="326"/>
            <ac:spMk id="51" creationId="{DB17E863-922E-4C26-BD64-E8FD41D28661}"/>
          </ac:spMkLst>
        </pc:spChg>
        <pc:spChg chg="add del">
          <ac:chgData name="PALANIAPPAN Devarajan" userId="0ccb0e75-6f62-4860-b5c8-e1d1cc272866" providerId="ADAL" clId="{6BFA7752-9EC0-471E-AC56-E890149C7F72}" dt="2023-12-21T10:30:02.796" v="3468" actId="26606"/>
          <ac:spMkLst>
            <pc:docMk/>
            <pc:sldMk cId="922358126" sldId="326"/>
            <ac:spMk id="52" creationId="{081E4A58-353D-44AE-B2FC-2A74E2E400F7}"/>
          </ac:spMkLst>
        </pc:spChg>
        <pc:spChg chg="add del">
          <ac:chgData name="PALANIAPPAN Devarajan" userId="0ccb0e75-6f62-4860-b5c8-e1d1cc272866" providerId="ADAL" clId="{6BFA7752-9EC0-471E-AC56-E890149C7F72}" dt="2023-12-21T10:27:04.393" v="3422" actId="26606"/>
          <ac:spMkLst>
            <pc:docMk/>
            <pc:sldMk cId="922358126" sldId="326"/>
            <ac:spMk id="53" creationId="{1C4A7C96-9E71-4CE8-ADCD-504C0D522B89}"/>
          </ac:spMkLst>
        </pc:spChg>
        <pc:spChg chg="add">
          <ac:chgData name="PALANIAPPAN Devarajan" userId="0ccb0e75-6f62-4860-b5c8-e1d1cc272866" providerId="ADAL" clId="{6BFA7752-9EC0-471E-AC56-E890149C7F72}" dt="2023-12-21T10:30:02.796" v="3468" actId="26606"/>
          <ac:spMkLst>
            <pc:docMk/>
            <pc:sldMk cId="922358126" sldId="326"/>
            <ac:spMk id="57" creationId="{100EDD19-6802-4EC3-95CE-CFFAB042CFD6}"/>
          </ac:spMkLst>
        </pc:spChg>
        <pc:spChg chg="add">
          <ac:chgData name="PALANIAPPAN Devarajan" userId="0ccb0e75-6f62-4860-b5c8-e1d1cc272866" providerId="ADAL" clId="{6BFA7752-9EC0-471E-AC56-E890149C7F72}" dt="2023-12-21T10:30:02.796" v="3468" actId="26606"/>
          <ac:spMkLst>
            <pc:docMk/>
            <pc:sldMk cId="922358126" sldId="326"/>
            <ac:spMk id="59" creationId="{DB17E863-922E-4C26-BD64-E8FD41D28661}"/>
          </ac:spMkLst>
        </pc:spChg>
        <pc:graphicFrameChg chg="add del">
          <ac:chgData name="PALANIAPPAN Devarajan" userId="0ccb0e75-6f62-4860-b5c8-e1d1cc272866" providerId="ADAL" clId="{6BFA7752-9EC0-471E-AC56-E890149C7F72}" dt="2023-12-21T10:25:20.548" v="3357" actId="26606"/>
          <ac:graphicFrameMkLst>
            <pc:docMk/>
            <pc:sldMk cId="922358126" sldId="326"/>
            <ac:graphicFrameMk id="19" creationId="{6DE6E963-E237-B23A-3750-C90A1DBC832D}"/>
          </ac:graphicFrameMkLst>
        </pc:graphicFrameChg>
        <pc:picChg chg="add del">
          <ac:chgData name="PALANIAPPAN Devarajan" userId="0ccb0e75-6f62-4860-b5c8-e1d1cc272866" providerId="ADAL" clId="{6BFA7752-9EC0-471E-AC56-E890149C7F72}" dt="2023-12-21T10:24:57.621" v="3352" actId="26606"/>
          <ac:picMkLst>
            <pc:docMk/>
            <pc:sldMk cId="922358126" sldId="326"/>
            <ac:picMk id="6" creationId="{A34EBBE7-7CC6-7A3D-4381-609BC888DCFD}"/>
          </ac:picMkLst>
        </pc:picChg>
        <pc:picChg chg="add del">
          <ac:chgData name="PALANIAPPAN Devarajan" userId="0ccb0e75-6f62-4860-b5c8-e1d1cc272866" providerId="ADAL" clId="{6BFA7752-9EC0-471E-AC56-E890149C7F72}" dt="2023-12-21T10:25:20.548" v="3357" actId="26606"/>
          <ac:picMkLst>
            <pc:docMk/>
            <pc:sldMk cId="922358126" sldId="326"/>
            <ac:picMk id="12" creationId="{EEECA12D-A2B3-F5B8-BC94-3D86DFD90D18}"/>
          </ac:picMkLst>
        </pc:picChg>
        <pc:cxnChg chg="add del">
          <ac:chgData name="PALANIAPPAN Devarajan" userId="0ccb0e75-6f62-4860-b5c8-e1d1cc272866" providerId="ADAL" clId="{6BFA7752-9EC0-471E-AC56-E890149C7F72}" dt="2023-12-21T10:26:56.162" v="3418" actId="26606"/>
          <ac:cxnSpMkLst>
            <pc:docMk/>
            <pc:sldMk cId="922358126" sldId="326"/>
            <ac:cxnSpMk id="45" creationId="{4B3BCACB-5880-460B-9606-8C433A9AF99D}"/>
          </ac:cxnSpMkLst>
        </pc:cxnChg>
      </pc:sldChg>
      <pc:sldChg chg="addSp delSp modSp new mod setBg setClrOvrMap">
        <pc:chgData name="PALANIAPPAN Devarajan" userId="0ccb0e75-6f62-4860-b5c8-e1d1cc272866" providerId="ADAL" clId="{6BFA7752-9EC0-471E-AC56-E890149C7F72}" dt="2023-12-21T10:58:37.018" v="3697" actId="255"/>
        <pc:sldMkLst>
          <pc:docMk/>
          <pc:sldMk cId="735161013" sldId="327"/>
        </pc:sldMkLst>
        <pc:spChg chg="add del mod">
          <ac:chgData name="PALANIAPPAN Devarajan" userId="0ccb0e75-6f62-4860-b5c8-e1d1cc272866" providerId="ADAL" clId="{6BFA7752-9EC0-471E-AC56-E890149C7F72}" dt="2023-12-21T10:20:19.360" v="3292"/>
          <ac:spMkLst>
            <pc:docMk/>
            <pc:sldMk cId="735161013" sldId="327"/>
            <ac:spMk id="2" creationId="{E74D5937-58CB-E5B9-0D4E-70211897FDD4}"/>
          </ac:spMkLst>
        </pc:spChg>
        <pc:spChg chg="add del mod">
          <ac:chgData name="PALANIAPPAN Devarajan" userId="0ccb0e75-6f62-4860-b5c8-e1d1cc272866" providerId="ADAL" clId="{6BFA7752-9EC0-471E-AC56-E890149C7F72}" dt="2023-12-21T10:31:30.828" v="3475"/>
          <ac:spMkLst>
            <pc:docMk/>
            <pc:sldMk cId="735161013" sldId="327"/>
            <ac:spMk id="3" creationId="{9B190D71-89B5-32A3-A2A7-5EFC426FA50D}"/>
          </ac:spMkLst>
        </pc:spChg>
        <pc:spChg chg="add del mod">
          <ac:chgData name="PALANIAPPAN Devarajan" userId="0ccb0e75-6f62-4860-b5c8-e1d1cc272866" providerId="ADAL" clId="{6BFA7752-9EC0-471E-AC56-E890149C7F72}" dt="2023-12-21T10:46:35.584" v="3603" actId="26606"/>
          <ac:spMkLst>
            <pc:docMk/>
            <pc:sldMk cId="735161013" sldId="327"/>
            <ac:spMk id="4" creationId="{35A193A9-4D4C-FC41-BB06-233BB88747C6}"/>
          </ac:spMkLst>
        </pc:spChg>
        <pc:spChg chg="add del mod">
          <ac:chgData name="PALANIAPPAN Devarajan" userId="0ccb0e75-6f62-4860-b5c8-e1d1cc272866" providerId="ADAL" clId="{6BFA7752-9EC0-471E-AC56-E890149C7F72}" dt="2023-12-21T10:36:36.768" v="3511"/>
          <ac:spMkLst>
            <pc:docMk/>
            <pc:sldMk cId="735161013" sldId="327"/>
            <ac:spMk id="5" creationId="{DF07A9FF-C293-84A9-6CAD-309B3D36E8FF}"/>
          </ac:spMkLst>
        </pc:spChg>
        <pc:spChg chg="add mod">
          <ac:chgData name="PALANIAPPAN Devarajan" userId="0ccb0e75-6f62-4860-b5c8-e1d1cc272866" providerId="ADAL" clId="{6BFA7752-9EC0-471E-AC56-E890149C7F72}" dt="2023-12-21T10:54:39.226" v="3670" actId="27636"/>
          <ac:spMkLst>
            <pc:docMk/>
            <pc:sldMk cId="735161013" sldId="327"/>
            <ac:spMk id="7" creationId="{7D019B89-15BE-B6DA-5838-13EA5563ACED}"/>
          </ac:spMkLst>
        </pc:spChg>
        <pc:spChg chg="add del mod">
          <ac:chgData name="PALANIAPPAN Devarajan" userId="0ccb0e75-6f62-4860-b5c8-e1d1cc272866" providerId="ADAL" clId="{6BFA7752-9EC0-471E-AC56-E890149C7F72}" dt="2023-12-21T10:47:16.470" v="3609"/>
          <ac:spMkLst>
            <pc:docMk/>
            <pc:sldMk cId="735161013" sldId="327"/>
            <ac:spMk id="8" creationId="{66F86E2A-43A0-6C6B-7C7C-5FE8668DA0F2}"/>
          </ac:spMkLst>
        </pc:spChg>
        <pc:spChg chg="add del">
          <ac:chgData name="PALANIAPPAN Devarajan" userId="0ccb0e75-6f62-4860-b5c8-e1d1cc272866" providerId="ADAL" clId="{6BFA7752-9EC0-471E-AC56-E890149C7F72}" dt="2023-12-21T10:32:41.505" v="3484" actId="26606"/>
          <ac:spMkLst>
            <pc:docMk/>
            <pc:sldMk cId="735161013" sldId="327"/>
            <ac:spMk id="9" creationId="{907EF6B7-1338-4443-8C46-6A318D952DFD}"/>
          </ac:spMkLst>
        </pc:spChg>
        <pc:spChg chg="add del">
          <ac:chgData name="PALANIAPPAN Devarajan" userId="0ccb0e75-6f62-4860-b5c8-e1d1cc272866" providerId="ADAL" clId="{6BFA7752-9EC0-471E-AC56-E890149C7F72}" dt="2023-12-21T10:32:28.422" v="3482" actId="26606"/>
          <ac:spMkLst>
            <pc:docMk/>
            <pc:sldMk cId="735161013" sldId="327"/>
            <ac:spMk id="10" creationId="{2E442304-DDBD-4F7B-8017-36BCC863FB40}"/>
          </ac:spMkLst>
        </pc:spChg>
        <pc:spChg chg="add del">
          <ac:chgData name="PALANIAPPAN Devarajan" userId="0ccb0e75-6f62-4860-b5c8-e1d1cc272866" providerId="ADAL" clId="{6BFA7752-9EC0-471E-AC56-E890149C7F72}" dt="2023-12-21T10:32:41.505" v="3484" actId="26606"/>
          <ac:spMkLst>
            <pc:docMk/>
            <pc:sldMk cId="735161013" sldId="327"/>
            <ac:spMk id="11" creationId="{DAAE4CDD-124C-4DCF-9584-B6033B545DD5}"/>
          </ac:spMkLst>
        </pc:spChg>
        <pc:spChg chg="add del">
          <ac:chgData name="PALANIAPPAN Devarajan" userId="0ccb0e75-6f62-4860-b5c8-e1d1cc272866" providerId="ADAL" clId="{6BFA7752-9EC0-471E-AC56-E890149C7F72}" dt="2023-12-21T10:32:28.422" v="3482" actId="26606"/>
          <ac:spMkLst>
            <pc:docMk/>
            <pc:sldMk cId="735161013" sldId="327"/>
            <ac:spMk id="12" creationId="{5E107275-3853-46FD-A241-DE4355A42675}"/>
          </ac:spMkLst>
        </pc:spChg>
        <pc:spChg chg="add del">
          <ac:chgData name="PALANIAPPAN Devarajan" userId="0ccb0e75-6f62-4860-b5c8-e1d1cc272866" providerId="ADAL" clId="{6BFA7752-9EC0-471E-AC56-E890149C7F72}" dt="2023-12-21T10:32:41.505" v="3484" actId="26606"/>
          <ac:spMkLst>
            <pc:docMk/>
            <pc:sldMk cId="735161013" sldId="327"/>
            <ac:spMk id="13" creationId="{081E4A58-353D-44AE-B2FC-2A74E2E400F7}"/>
          </ac:spMkLst>
        </pc:spChg>
        <pc:spChg chg="add del">
          <ac:chgData name="PALANIAPPAN Devarajan" userId="0ccb0e75-6f62-4860-b5c8-e1d1cc272866" providerId="ADAL" clId="{6BFA7752-9EC0-471E-AC56-E890149C7F72}" dt="2023-12-21T10:32:41.505" v="3484" actId="26606"/>
          <ac:spMkLst>
            <pc:docMk/>
            <pc:sldMk cId="735161013" sldId="327"/>
            <ac:spMk id="14" creationId="{35A193A9-4D4C-FC41-BB06-233BB88747C6}"/>
          </ac:spMkLst>
        </pc:spChg>
        <pc:spChg chg="add del">
          <ac:chgData name="PALANIAPPAN Devarajan" userId="0ccb0e75-6f62-4860-b5c8-e1d1cc272866" providerId="ADAL" clId="{6BFA7752-9EC0-471E-AC56-E890149C7F72}" dt="2023-12-21T10:32:44.588" v="3486" actId="26606"/>
          <ac:spMkLst>
            <pc:docMk/>
            <pc:sldMk cId="735161013" sldId="327"/>
            <ac:spMk id="16" creationId="{EEBFA4C8-C301-60A7-C96E-E85360F5DFB4}"/>
          </ac:spMkLst>
        </pc:spChg>
        <pc:spChg chg="add del">
          <ac:chgData name="PALANIAPPAN Devarajan" userId="0ccb0e75-6f62-4860-b5c8-e1d1cc272866" providerId="ADAL" clId="{6BFA7752-9EC0-471E-AC56-E890149C7F72}" dt="2023-12-21T10:32:44.588" v="3486" actId="26606"/>
          <ac:spMkLst>
            <pc:docMk/>
            <pc:sldMk cId="735161013" sldId="327"/>
            <ac:spMk id="17"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18" creationId="{B9FF99BD-075F-4761-A995-6FC574BD25EA}"/>
          </ac:spMkLst>
        </pc:spChg>
        <pc:spChg chg="add del">
          <ac:chgData name="PALANIAPPAN Devarajan" userId="0ccb0e75-6f62-4860-b5c8-e1d1cc272866" providerId="ADAL" clId="{6BFA7752-9EC0-471E-AC56-E890149C7F72}" dt="2023-12-21T10:33:40.567" v="3502" actId="26606"/>
          <ac:spMkLst>
            <pc:docMk/>
            <pc:sldMk cId="735161013" sldId="327"/>
            <ac:spMk id="19" creationId="{98DDA986-B6EE-4642-AC60-0490373E69D0}"/>
          </ac:spMkLst>
        </pc:spChg>
        <pc:spChg chg="add del">
          <ac:chgData name="PALANIAPPAN Devarajan" userId="0ccb0e75-6f62-4860-b5c8-e1d1cc272866" providerId="ADAL" clId="{6BFA7752-9EC0-471E-AC56-E890149C7F72}" dt="2023-12-21T10:33:40.567" v="3502" actId="26606"/>
          <ac:spMkLst>
            <pc:docMk/>
            <pc:sldMk cId="735161013" sldId="327"/>
            <ac:spMk id="20" creationId="{80B62878-12EF-4E97-A284-47BAFC30DA2E}"/>
          </ac:spMkLst>
        </pc:spChg>
        <pc:spChg chg="add del">
          <ac:chgData name="PALANIAPPAN Devarajan" userId="0ccb0e75-6f62-4860-b5c8-e1d1cc272866" providerId="ADAL" clId="{6BFA7752-9EC0-471E-AC56-E890149C7F72}" dt="2023-12-21T10:33:40.567" v="3502" actId="26606"/>
          <ac:spMkLst>
            <pc:docMk/>
            <pc:sldMk cId="735161013" sldId="327"/>
            <ac:spMk id="21" creationId="{6D79188D-1ED5-4705-B8C7-5D6FB7670AB3}"/>
          </ac:spMkLst>
        </pc:spChg>
        <pc:spChg chg="add del mod">
          <ac:chgData name="PALANIAPPAN Devarajan" userId="0ccb0e75-6f62-4860-b5c8-e1d1cc272866" providerId="ADAL" clId="{6BFA7752-9EC0-471E-AC56-E890149C7F72}" dt="2023-12-21T10:33:40.567" v="3502" actId="26606"/>
          <ac:spMkLst>
            <pc:docMk/>
            <pc:sldMk cId="735161013" sldId="327"/>
            <ac:spMk id="22" creationId="{35A193A9-4D4C-FC41-BB06-233BB88747C6}"/>
          </ac:spMkLst>
        </pc:spChg>
        <pc:spChg chg="add del">
          <ac:chgData name="PALANIAPPAN Devarajan" userId="0ccb0e75-6f62-4860-b5c8-e1d1cc272866" providerId="ADAL" clId="{6BFA7752-9EC0-471E-AC56-E890149C7F72}" dt="2023-12-21T10:41:29.762" v="3540" actId="26606"/>
          <ac:spMkLst>
            <pc:docMk/>
            <pc:sldMk cId="735161013" sldId="327"/>
            <ac:spMk id="23" creationId="{A7B21A54-9BA3-4EA9-B460-5A829ADD9051}"/>
          </ac:spMkLst>
        </pc:spChg>
        <pc:spChg chg="add del">
          <ac:chgData name="PALANIAPPAN Devarajan" userId="0ccb0e75-6f62-4860-b5c8-e1d1cc272866" providerId="ADAL" clId="{6BFA7752-9EC0-471E-AC56-E890149C7F72}" dt="2023-12-21T10:41:29.762" v="3540" actId="26606"/>
          <ac:spMkLst>
            <pc:docMk/>
            <pc:sldMk cId="735161013" sldId="327"/>
            <ac:spMk id="24" creationId="{6FA8F714-B9D8-488A-8CCA-E9948FF913A9}"/>
          </ac:spMkLst>
        </pc:spChg>
        <pc:spChg chg="add del">
          <ac:chgData name="PALANIAPPAN Devarajan" userId="0ccb0e75-6f62-4860-b5c8-e1d1cc272866" providerId="ADAL" clId="{6BFA7752-9EC0-471E-AC56-E890149C7F72}" dt="2023-12-21T10:42:13.675" v="3549" actId="26606"/>
          <ac:spMkLst>
            <pc:docMk/>
            <pc:sldMk cId="735161013" sldId="327"/>
            <ac:spMk id="25" creationId="{2D2B266D-3625-4584-A5C3-7D3F672CFF30}"/>
          </ac:spMkLst>
        </pc:spChg>
        <pc:spChg chg="add del">
          <ac:chgData name="PALANIAPPAN Devarajan" userId="0ccb0e75-6f62-4860-b5c8-e1d1cc272866" providerId="ADAL" clId="{6BFA7752-9EC0-471E-AC56-E890149C7F72}" dt="2023-12-21T10:42:13.675" v="3549" actId="26606"/>
          <ac:spMkLst>
            <pc:docMk/>
            <pc:sldMk cId="735161013" sldId="327"/>
            <ac:spMk id="26" creationId="{A5D2A5D1-BA0D-47D3-B051-DA7743C46E28}"/>
          </ac:spMkLst>
        </pc:spChg>
        <pc:spChg chg="add del">
          <ac:chgData name="PALANIAPPAN Devarajan" userId="0ccb0e75-6f62-4860-b5c8-e1d1cc272866" providerId="ADAL" clId="{6BFA7752-9EC0-471E-AC56-E890149C7F72}" dt="2023-12-21T10:33:24.149" v="3491" actId="26606"/>
          <ac:spMkLst>
            <pc:docMk/>
            <pc:sldMk cId="735161013" sldId="327"/>
            <ac:spMk id="27" creationId="{100EDD19-6802-4EC3-95CE-CFFAB042CFD6}"/>
          </ac:spMkLst>
        </pc:spChg>
        <pc:spChg chg="add del">
          <ac:chgData name="PALANIAPPAN Devarajan" userId="0ccb0e75-6f62-4860-b5c8-e1d1cc272866" providerId="ADAL" clId="{6BFA7752-9EC0-471E-AC56-E890149C7F72}" dt="2023-12-21T10:42:04.408" v="3544" actId="26606"/>
          <ac:spMkLst>
            <pc:docMk/>
            <pc:sldMk cId="735161013" sldId="327"/>
            <ac:spMk id="28" creationId="{0B761509-3B9A-49A6-A84B-C3D86811697D}"/>
          </ac:spMkLst>
        </pc:spChg>
        <pc:spChg chg="add del">
          <ac:chgData name="PALANIAPPAN Devarajan" userId="0ccb0e75-6f62-4860-b5c8-e1d1cc272866" providerId="ADAL" clId="{6BFA7752-9EC0-471E-AC56-E890149C7F72}" dt="2023-12-21T10:33:24.149" v="3491" actId="26606"/>
          <ac:spMkLst>
            <pc:docMk/>
            <pc:sldMk cId="735161013" sldId="327"/>
            <ac:spMk id="29" creationId="{DB17E863-922E-4C26-BD64-E8FD41D28661}"/>
          </ac:spMkLst>
        </pc:spChg>
        <pc:spChg chg="add del">
          <ac:chgData name="PALANIAPPAN Devarajan" userId="0ccb0e75-6f62-4860-b5c8-e1d1cc272866" providerId="ADAL" clId="{6BFA7752-9EC0-471E-AC56-E890149C7F72}" dt="2023-12-21T10:42:04.408" v="3544" actId="26606"/>
          <ac:spMkLst>
            <pc:docMk/>
            <pc:sldMk cId="735161013" sldId="327"/>
            <ac:spMk id="30" creationId="{91DE43FD-EB47-414A-B0AB-169B0FFFA527}"/>
          </ac:spMkLst>
        </pc:spChg>
        <pc:spChg chg="add del">
          <ac:chgData name="PALANIAPPAN Devarajan" userId="0ccb0e75-6f62-4860-b5c8-e1d1cc272866" providerId="ADAL" clId="{6BFA7752-9EC0-471E-AC56-E890149C7F72}" dt="2023-12-21T10:33:27.153" v="3493" actId="26606"/>
          <ac:spMkLst>
            <pc:docMk/>
            <pc:sldMk cId="735161013" sldId="327"/>
            <ac:spMk id="31" creationId="{FB62F605-0D29-07F8-F642-DD2626C788A0}"/>
          </ac:spMkLst>
        </pc:spChg>
        <pc:spChg chg="add del">
          <ac:chgData name="PALANIAPPAN Devarajan" userId="0ccb0e75-6f62-4860-b5c8-e1d1cc272866" providerId="ADAL" clId="{6BFA7752-9EC0-471E-AC56-E890149C7F72}" dt="2023-12-21T10:33:27.153" v="3493" actId="26606"/>
          <ac:spMkLst>
            <pc:docMk/>
            <pc:sldMk cId="735161013" sldId="327"/>
            <ac:spMk id="32" creationId="{4C22F3F7-C4F6-C120-9D45-79509746AC12}"/>
          </ac:spMkLst>
        </pc:spChg>
        <pc:spChg chg="add del">
          <ac:chgData name="PALANIAPPAN Devarajan" userId="0ccb0e75-6f62-4860-b5c8-e1d1cc272866" providerId="ADAL" clId="{6BFA7752-9EC0-471E-AC56-E890149C7F72}" dt="2023-12-21T10:33:31.191" v="3495" actId="26606"/>
          <ac:spMkLst>
            <pc:docMk/>
            <pc:sldMk cId="735161013" sldId="327"/>
            <ac:spMk id="34" creationId="{AC17DE74-01C9-4859-B65A-85CF999E8580}"/>
          </ac:spMkLst>
        </pc:spChg>
        <pc:spChg chg="add del">
          <ac:chgData name="PALANIAPPAN Devarajan" userId="0ccb0e75-6f62-4860-b5c8-e1d1cc272866" providerId="ADAL" clId="{6BFA7752-9EC0-471E-AC56-E890149C7F72}" dt="2023-12-21T10:33:31.191" v="3495" actId="26606"/>
          <ac:spMkLst>
            <pc:docMk/>
            <pc:sldMk cId="735161013" sldId="327"/>
            <ac:spMk id="35" creationId="{068C0432-0E90-4CC1-8CD3-D44A90DF07EF}"/>
          </ac:spMkLst>
        </pc:spChg>
        <pc:spChg chg="add del">
          <ac:chgData name="PALANIAPPAN Devarajan" userId="0ccb0e75-6f62-4860-b5c8-e1d1cc272866" providerId="ADAL" clId="{6BFA7752-9EC0-471E-AC56-E890149C7F72}" dt="2023-12-21T10:42:06.158" v="3546" actId="26606"/>
          <ac:spMkLst>
            <pc:docMk/>
            <pc:sldMk cId="735161013" sldId="327"/>
            <ac:spMk id="36" creationId="{2D2B266D-3625-4584-A5C3-7D3F672CFF30}"/>
          </ac:spMkLst>
        </pc:spChg>
        <pc:spChg chg="add del">
          <ac:chgData name="PALANIAPPAN Devarajan" userId="0ccb0e75-6f62-4860-b5c8-e1d1cc272866" providerId="ADAL" clId="{6BFA7752-9EC0-471E-AC56-E890149C7F72}" dt="2023-12-21T10:33:33.199" v="3497" actId="26606"/>
          <ac:spMkLst>
            <pc:docMk/>
            <pc:sldMk cId="735161013" sldId="327"/>
            <ac:spMk id="37" creationId="{C9A36457-A5F4-4103-A443-02581C09185B}"/>
          </ac:spMkLst>
        </pc:spChg>
        <pc:spChg chg="add del">
          <ac:chgData name="PALANIAPPAN Devarajan" userId="0ccb0e75-6f62-4860-b5c8-e1d1cc272866" providerId="ADAL" clId="{6BFA7752-9EC0-471E-AC56-E890149C7F72}" dt="2023-12-21T10:33:33.199" v="3497" actId="26606"/>
          <ac:spMkLst>
            <pc:docMk/>
            <pc:sldMk cId="735161013" sldId="327"/>
            <ac:spMk id="38" creationId="{DC5FB7E8-B636-40FA-BE8D-48145C0F5C57}"/>
          </ac:spMkLst>
        </pc:spChg>
        <pc:spChg chg="add del">
          <ac:chgData name="PALANIAPPAN Devarajan" userId="0ccb0e75-6f62-4860-b5c8-e1d1cc272866" providerId="ADAL" clId="{6BFA7752-9EC0-471E-AC56-E890149C7F72}" dt="2023-12-21T10:33:33.199" v="3497" actId="26606"/>
          <ac:spMkLst>
            <pc:docMk/>
            <pc:sldMk cId="735161013" sldId="327"/>
            <ac:spMk id="39" creationId="{142DCE2C-2863-46FA-9BE7-24365A24D9BA}"/>
          </ac:spMkLst>
        </pc:spChg>
        <pc:spChg chg="add del">
          <ac:chgData name="PALANIAPPAN Devarajan" userId="0ccb0e75-6f62-4860-b5c8-e1d1cc272866" providerId="ADAL" clId="{6BFA7752-9EC0-471E-AC56-E890149C7F72}" dt="2023-12-21T10:42:06.158" v="3546" actId="26606"/>
          <ac:spMkLst>
            <pc:docMk/>
            <pc:sldMk cId="735161013" sldId="327"/>
            <ac:spMk id="40" creationId="{A5D2A5D1-BA0D-47D3-B051-DA7743C46E28}"/>
          </ac:spMkLst>
        </pc:spChg>
        <pc:spChg chg="add del">
          <ac:chgData name="PALANIAPPAN Devarajan" userId="0ccb0e75-6f62-4860-b5c8-e1d1cc272866" providerId="ADAL" clId="{6BFA7752-9EC0-471E-AC56-E890149C7F72}" dt="2023-12-21T10:33:35.084" v="3499" actId="26606"/>
          <ac:spMkLst>
            <pc:docMk/>
            <pc:sldMk cId="735161013" sldId="327"/>
            <ac:spMk id="41" creationId="{CB299CAB-C506-454B-90FC-4065728297D3}"/>
          </ac:spMkLst>
        </pc:spChg>
        <pc:spChg chg="add del">
          <ac:chgData name="PALANIAPPAN Devarajan" userId="0ccb0e75-6f62-4860-b5c8-e1d1cc272866" providerId="ADAL" clId="{6BFA7752-9EC0-471E-AC56-E890149C7F72}" dt="2023-12-21T10:33:35.084" v="3499" actId="26606"/>
          <ac:spMkLst>
            <pc:docMk/>
            <pc:sldMk cId="735161013" sldId="327"/>
            <ac:spMk id="42" creationId="{C8D99311-F254-40F1-8AB5-EE3E7B9B6872}"/>
          </ac:spMkLst>
        </pc:spChg>
        <pc:spChg chg="add del">
          <ac:chgData name="PALANIAPPAN Devarajan" userId="0ccb0e75-6f62-4860-b5c8-e1d1cc272866" providerId="ADAL" clId="{6BFA7752-9EC0-471E-AC56-E890149C7F72}" dt="2023-12-21T10:33:35.084" v="3499" actId="26606"/>
          <ac:spMkLst>
            <pc:docMk/>
            <pc:sldMk cId="735161013" sldId="327"/>
            <ac:spMk id="43" creationId="{7D89E3CB-00ED-4691-9F0F-F23EA3564705}"/>
          </ac:spMkLst>
        </pc:spChg>
        <pc:spChg chg="add del">
          <ac:chgData name="PALANIAPPAN Devarajan" userId="0ccb0e75-6f62-4860-b5c8-e1d1cc272866" providerId="ADAL" clId="{6BFA7752-9EC0-471E-AC56-E890149C7F72}" dt="2023-12-21T10:42:14.539" v="3551" actId="26606"/>
          <ac:spMkLst>
            <pc:docMk/>
            <pc:sldMk cId="735161013" sldId="327"/>
            <ac:spMk id="44" creationId="{01D0AF59-99C3-4251-AB9A-C966C6AD4400}"/>
          </ac:spMkLst>
        </pc:spChg>
        <pc:spChg chg="add del">
          <ac:chgData name="PALANIAPPAN Devarajan" userId="0ccb0e75-6f62-4860-b5c8-e1d1cc272866" providerId="ADAL" clId="{6BFA7752-9EC0-471E-AC56-E890149C7F72}" dt="2023-12-21T10:42:14.539" v="3551" actId="26606"/>
          <ac:spMkLst>
            <pc:docMk/>
            <pc:sldMk cId="735161013" sldId="327"/>
            <ac:spMk id="45" creationId="{1855405F-37A2-4869-9154-F8BE3BECE6C3}"/>
          </ac:spMkLst>
        </pc:spChg>
        <pc:spChg chg="add del">
          <ac:chgData name="PALANIAPPAN Devarajan" userId="0ccb0e75-6f62-4860-b5c8-e1d1cc272866" providerId="ADAL" clId="{6BFA7752-9EC0-471E-AC56-E890149C7F72}" dt="2023-12-21T10:43:17.093" v="3580" actId="26606"/>
          <ac:spMkLst>
            <pc:docMk/>
            <pc:sldMk cId="735161013" sldId="327"/>
            <ac:spMk id="46" creationId="{22F15A2D-2324-487D-A02A-BF46C5C580EB}"/>
          </ac:spMkLst>
        </pc:spChg>
        <pc:spChg chg="add del">
          <ac:chgData name="PALANIAPPAN Devarajan" userId="0ccb0e75-6f62-4860-b5c8-e1d1cc272866" providerId="ADAL" clId="{6BFA7752-9EC0-471E-AC56-E890149C7F72}" dt="2023-12-21T10:42:18.544" v="3553" actId="26606"/>
          <ac:spMkLst>
            <pc:docMk/>
            <pc:sldMk cId="735161013" sldId="327"/>
            <ac:spMk id="47" creationId="{86FF76B9-219D-4469-AF87-0236D29032F1}"/>
          </ac:spMkLst>
        </pc:spChg>
        <pc:spChg chg="add del">
          <ac:chgData name="PALANIAPPAN Devarajan" userId="0ccb0e75-6f62-4860-b5c8-e1d1cc272866" providerId="ADAL" clId="{6BFA7752-9EC0-471E-AC56-E890149C7F72}" dt="2023-12-21T10:43:38.303" v="3582" actId="26606"/>
          <ac:spMkLst>
            <pc:docMk/>
            <pc:sldMk cId="735161013" sldId="327"/>
            <ac:spMk id="49" creationId="{7C1E5815-D54C-487F-A054-6D4930ADE3DF}"/>
          </ac:spMkLst>
        </pc:spChg>
        <pc:spChg chg="add del">
          <ac:chgData name="PALANIAPPAN Devarajan" userId="0ccb0e75-6f62-4860-b5c8-e1d1cc272866" providerId="ADAL" clId="{6BFA7752-9EC0-471E-AC56-E890149C7F72}" dt="2023-12-21T10:43:38.303" v="3582" actId="26606"/>
          <ac:spMkLst>
            <pc:docMk/>
            <pc:sldMk cId="735161013" sldId="327"/>
            <ac:spMk id="50" creationId="{736F0DFD-0954-464F-BF12-DD2E6F6E0380}"/>
          </ac:spMkLst>
        </pc:spChg>
        <pc:spChg chg="add del">
          <ac:chgData name="PALANIAPPAN Devarajan" userId="0ccb0e75-6f62-4860-b5c8-e1d1cc272866" providerId="ADAL" clId="{6BFA7752-9EC0-471E-AC56-E890149C7F72}" dt="2023-12-21T10:42:18.544" v="3553" actId="26606"/>
          <ac:spMkLst>
            <pc:docMk/>
            <pc:sldMk cId="735161013" sldId="327"/>
            <ac:spMk id="51" creationId="{2E80C965-DB6D-4F81-9E9E-B027384D0BD6}"/>
          </ac:spMkLst>
        </pc:spChg>
        <pc:spChg chg="add del">
          <ac:chgData name="PALANIAPPAN Devarajan" userId="0ccb0e75-6f62-4860-b5c8-e1d1cc272866" providerId="ADAL" clId="{6BFA7752-9EC0-471E-AC56-E890149C7F72}" dt="2023-12-21T10:42:18.544" v="3553" actId="26606"/>
          <ac:spMkLst>
            <pc:docMk/>
            <pc:sldMk cId="735161013" sldId="327"/>
            <ac:spMk id="52" creationId="{633C5E46-DAC5-4661-9C87-22B08E2A512F}"/>
          </ac:spMkLst>
        </pc:spChg>
        <pc:spChg chg="add del">
          <ac:chgData name="PALANIAPPAN Devarajan" userId="0ccb0e75-6f62-4860-b5c8-e1d1cc272866" providerId="ADAL" clId="{6BFA7752-9EC0-471E-AC56-E890149C7F72}" dt="2023-12-21T10:43:17.093" v="3580" actId="26606"/>
          <ac:spMkLst>
            <pc:docMk/>
            <pc:sldMk cId="735161013" sldId="327"/>
            <ac:spMk id="53" creationId="{2AEAFA59-923A-4F54-8B49-44C970BCC323}"/>
          </ac:spMkLst>
        </pc:spChg>
        <pc:spChg chg="add del">
          <ac:chgData name="PALANIAPPAN Devarajan" userId="0ccb0e75-6f62-4860-b5c8-e1d1cc272866" providerId="ADAL" clId="{6BFA7752-9EC0-471E-AC56-E890149C7F72}" dt="2023-12-21T10:43:17.093" v="3580" actId="26606"/>
          <ac:spMkLst>
            <pc:docMk/>
            <pc:sldMk cId="735161013" sldId="327"/>
            <ac:spMk id="54" creationId="{C37E9D4B-7BFA-4D10-B666-547BAC499469}"/>
          </ac:spMkLst>
        </pc:spChg>
        <pc:spChg chg="add del">
          <ac:chgData name="PALANIAPPAN Devarajan" userId="0ccb0e75-6f62-4860-b5c8-e1d1cc272866" providerId="ADAL" clId="{6BFA7752-9EC0-471E-AC56-E890149C7F72}" dt="2023-12-21T10:45:26.467" v="3602" actId="26606"/>
          <ac:spMkLst>
            <pc:docMk/>
            <pc:sldMk cId="735161013" sldId="327"/>
            <ac:spMk id="55" creationId="{C3862298-AF85-4572-BED3-52E573EBD410}"/>
          </ac:spMkLst>
        </pc:spChg>
        <pc:spChg chg="add del">
          <ac:chgData name="PALANIAPPAN Devarajan" userId="0ccb0e75-6f62-4860-b5c8-e1d1cc272866" providerId="ADAL" clId="{6BFA7752-9EC0-471E-AC56-E890149C7F72}" dt="2023-12-21T10:45:26.467" v="3602" actId="26606"/>
          <ac:spMkLst>
            <pc:docMk/>
            <pc:sldMk cId="735161013" sldId="327"/>
            <ac:spMk id="57" creationId="{7BE265E6-D012-42B3-A7DE-C8FEED40DBB7}"/>
          </ac:spMkLst>
        </pc:spChg>
        <pc:spChg chg="add del">
          <ac:chgData name="PALANIAPPAN Devarajan" userId="0ccb0e75-6f62-4860-b5c8-e1d1cc272866" providerId="ADAL" clId="{6BFA7752-9EC0-471E-AC56-E890149C7F72}" dt="2023-12-21T10:45:26.467" v="3602" actId="26606"/>
          <ac:spMkLst>
            <pc:docMk/>
            <pc:sldMk cId="735161013" sldId="327"/>
            <ac:spMk id="58" creationId="{6EB9A5AE-0A9C-4EB1-9569-A44D89EFC5BD}"/>
          </ac:spMkLst>
        </pc:spChg>
        <pc:spChg chg="add del mod">
          <ac:chgData name="PALANIAPPAN Devarajan" userId="0ccb0e75-6f62-4860-b5c8-e1d1cc272866" providerId="ADAL" clId="{6BFA7752-9EC0-471E-AC56-E890149C7F72}" dt="2023-12-21T10:55:04.039" v="3676" actId="478"/>
          <ac:spMkLst>
            <pc:docMk/>
            <pc:sldMk cId="735161013" sldId="327"/>
            <ac:spMk id="60" creationId="{2F6E70CF-F5AA-4206-B79A-2E76539C52C3}"/>
          </ac:spMkLst>
        </pc:spChg>
        <pc:spChg chg="add del">
          <ac:chgData name="PALANIAPPAN Devarajan" userId="0ccb0e75-6f62-4860-b5c8-e1d1cc272866" providerId="ADAL" clId="{6BFA7752-9EC0-471E-AC56-E890149C7F72}" dt="2023-12-21T10:52:05.273" v="3653" actId="26606"/>
          <ac:spMkLst>
            <pc:docMk/>
            <pc:sldMk cId="735161013" sldId="327"/>
            <ac:spMk id="61" creationId="{AE2B703B-46F9-481A-A605-82E2A828C4FA}"/>
          </ac:spMkLst>
        </pc:spChg>
        <pc:spChg chg="add del">
          <ac:chgData name="PALANIAPPAN Devarajan" userId="0ccb0e75-6f62-4860-b5c8-e1d1cc272866" providerId="ADAL" clId="{6BFA7752-9EC0-471E-AC56-E890149C7F72}" dt="2023-12-21T10:52:05.273" v="3653" actId="26606"/>
          <ac:spMkLst>
            <pc:docMk/>
            <pc:sldMk cId="735161013" sldId="327"/>
            <ac:spMk id="62" creationId="{F13BE4D7-0C3D-4906-B230-A1C5B4665CCF}"/>
          </ac:spMkLst>
        </pc:spChg>
        <pc:spChg chg="add mod">
          <ac:chgData name="PALANIAPPAN Devarajan" userId="0ccb0e75-6f62-4860-b5c8-e1d1cc272866" providerId="ADAL" clId="{6BFA7752-9EC0-471E-AC56-E890149C7F72}" dt="2023-12-21T10:57:12.147" v="3694" actId="1076"/>
          <ac:spMkLst>
            <pc:docMk/>
            <pc:sldMk cId="735161013" sldId="327"/>
            <ac:spMk id="63" creationId="{498507F9-B8D4-63F1-CE10-CE4B5F45A2DC}"/>
          </ac:spMkLst>
        </pc:spChg>
        <pc:spChg chg="add del">
          <ac:chgData name="PALANIAPPAN Devarajan" userId="0ccb0e75-6f62-4860-b5c8-e1d1cc272866" providerId="ADAL" clId="{6BFA7752-9EC0-471E-AC56-E890149C7F72}" dt="2023-12-21T10:46:59.994" v="3605" actId="26606"/>
          <ac:spMkLst>
            <pc:docMk/>
            <pc:sldMk cId="735161013" sldId="327"/>
            <ac:spMk id="64" creationId="{B9FF99BD-075F-4761-A995-6FC574BD25EA}"/>
          </ac:spMkLst>
        </pc:spChg>
        <pc:spChg chg="add del">
          <ac:chgData name="PALANIAPPAN Devarajan" userId="0ccb0e75-6f62-4860-b5c8-e1d1cc272866" providerId="ADAL" clId="{6BFA7752-9EC0-471E-AC56-E890149C7F72}" dt="2023-12-21T10:49:45.538" v="3624" actId="26606"/>
          <ac:spMkLst>
            <pc:docMk/>
            <pc:sldMk cId="735161013" sldId="327"/>
            <ac:spMk id="65" creationId="{955A2079-FA98-4876-80F0-72364A7D2EA4}"/>
          </ac:spMkLst>
        </pc:spChg>
        <pc:spChg chg="add del">
          <ac:chgData name="PALANIAPPAN Devarajan" userId="0ccb0e75-6f62-4860-b5c8-e1d1cc272866" providerId="ADAL" clId="{6BFA7752-9EC0-471E-AC56-E890149C7F72}" dt="2023-12-21T10:46:59.994" v="3605" actId="26606"/>
          <ac:spMkLst>
            <pc:docMk/>
            <pc:sldMk cId="735161013" sldId="327"/>
            <ac:spMk id="66" creationId="{A7B21A54-9BA3-4EA9-B460-5A829ADD9051}"/>
          </ac:spMkLst>
        </pc:spChg>
        <pc:spChg chg="add del">
          <ac:chgData name="PALANIAPPAN Devarajan" userId="0ccb0e75-6f62-4860-b5c8-e1d1cc272866" providerId="ADAL" clId="{6BFA7752-9EC0-471E-AC56-E890149C7F72}" dt="2023-12-21T10:49:23.363" v="3622" actId="26606"/>
          <ac:spMkLst>
            <pc:docMk/>
            <pc:sldMk cId="735161013" sldId="327"/>
            <ac:spMk id="67" creationId="{6D1A2CED-DA9B-4CCF-8215-CFC65FE71603}"/>
          </ac:spMkLst>
        </pc:spChg>
        <pc:spChg chg="add del">
          <ac:chgData name="PALANIAPPAN Devarajan" userId="0ccb0e75-6f62-4860-b5c8-e1d1cc272866" providerId="ADAL" clId="{6BFA7752-9EC0-471E-AC56-E890149C7F72}" dt="2023-12-21T10:46:59.994" v="3605" actId="26606"/>
          <ac:spMkLst>
            <pc:docMk/>
            <pc:sldMk cId="735161013" sldId="327"/>
            <ac:spMk id="68" creationId="{6FA8F714-B9D8-488A-8CCA-E9948FF913A9}"/>
          </ac:spMkLst>
        </pc:spChg>
        <pc:spChg chg="add del">
          <ac:chgData name="PALANIAPPAN Devarajan" userId="0ccb0e75-6f62-4860-b5c8-e1d1cc272866" providerId="ADAL" clId="{6BFA7752-9EC0-471E-AC56-E890149C7F72}" dt="2023-12-21T10:49:23.363" v="3622" actId="26606"/>
          <ac:spMkLst>
            <pc:docMk/>
            <pc:sldMk cId="735161013" sldId="327"/>
            <ac:spMk id="69" creationId="{562DFC44-A40C-4573-9230-B3EDB3EC8EEB}"/>
          </ac:spMkLst>
        </pc:spChg>
        <pc:spChg chg="add del">
          <ac:chgData name="PALANIAPPAN Devarajan" userId="0ccb0e75-6f62-4860-b5c8-e1d1cc272866" providerId="ADAL" clId="{6BFA7752-9EC0-471E-AC56-E890149C7F72}" dt="2023-12-21T10:49:23.363" v="3622" actId="26606"/>
          <ac:spMkLst>
            <pc:docMk/>
            <pc:sldMk cId="735161013" sldId="327"/>
            <ac:spMk id="71" creationId="{15589D35-CF9F-4DE9-A792-8571A09E9BC9}"/>
          </ac:spMkLst>
        </pc:spChg>
        <pc:spChg chg="add del">
          <ac:chgData name="PALANIAPPAN Devarajan" userId="0ccb0e75-6f62-4860-b5c8-e1d1cc272866" providerId="ADAL" clId="{6BFA7752-9EC0-471E-AC56-E890149C7F72}" dt="2023-12-21T10:49:52.543" v="3626" actId="26606"/>
          <ac:spMkLst>
            <pc:docMk/>
            <pc:sldMk cId="735161013" sldId="327"/>
            <ac:spMk id="72" creationId="{257363FD-7E77-4145-9483-331A807ADF0E}"/>
          </ac:spMkLst>
        </pc:spChg>
        <pc:spChg chg="add del">
          <ac:chgData name="PALANIAPPAN Devarajan" userId="0ccb0e75-6f62-4860-b5c8-e1d1cc272866" providerId="ADAL" clId="{6BFA7752-9EC0-471E-AC56-E890149C7F72}" dt="2023-12-21T10:49:58.853" v="3628" actId="26606"/>
          <ac:spMkLst>
            <pc:docMk/>
            <pc:sldMk cId="735161013" sldId="327"/>
            <ac:spMk id="73" creationId="{6C4028FD-8BAA-4A19-BFDE-594D991B7552}"/>
          </ac:spMkLst>
        </pc:spChg>
        <pc:spChg chg="add del">
          <ac:chgData name="PALANIAPPAN Devarajan" userId="0ccb0e75-6f62-4860-b5c8-e1d1cc272866" providerId="ADAL" clId="{6BFA7752-9EC0-471E-AC56-E890149C7F72}" dt="2023-12-21T10:50:03.649" v="3630" actId="26606"/>
          <ac:spMkLst>
            <pc:docMk/>
            <pc:sldMk cId="735161013" sldId="327"/>
            <ac:spMk id="74" creationId="{7D144591-E9E9-4209-8701-3BB48A917D51}"/>
          </ac:spMkLst>
        </pc:spChg>
        <pc:spChg chg="add del">
          <ac:chgData name="PALANIAPPAN Devarajan" userId="0ccb0e75-6f62-4860-b5c8-e1d1cc272866" providerId="ADAL" clId="{6BFA7752-9EC0-471E-AC56-E890149C7F72}" dt="2023-12-21T10:50:30.979" v="3634" actId="26606"/>
          <ac:spMkLst>
            <pc:docMk/>
            <pc:sldMk cId="735161013" sldId="327"/>
            <ac:spMk id="75" creationId="{AE2B703B-46F9-481A-A605-82E2A828C4FA}"/>
          </ac:spMkLst>
        </pc:spChg>
        <pc:spChg chg="add del">
          <ac:chgData name="PALANIAPPAN Devarajan" userId="0ccb0e75-6f62-4860-b5c8-e1d1cc272866" providerId="ADAL" clId="{6BFA7752-9EC0-471E-AC56-E890149C7F72}" dt="2023-12-21T10:50:30.979" v="3634" actId="26606"/>
          <ac:spMkLst>
            <pc:docMk/>
            <pc:sldMk cId="735161013" sldId="327"/>
            <ac:spMk id="76" creationId="{F13BE4D7-0C3D-4906-B230-A1C5B4665CCF}"/>
          </ac:spMkLst>
        </pc:spChg>
        <pc:spChg chg="add del">
          <ac:chgData name="PALANIAPPAN Devarajan" userId="0ccb0e75-6f62-4860-b5c8-e1d1cc272866" providerId="ADAL" clId="{6BFA7752-9EC0-471E-AC56-E890149C7F72}" dt="2023-12-21T10:50:32.537" v="3636" actId="26606"/>
          <ac:spMkLst>
            <pc:docMk/>
            <pc:sldMk cId="735161013" sldId="327"/>
            <ac:spMk id="78" creationId="{AE2B703B-46F9-481A-A605-82E2A828C4FA}"/>
          </ac:spMkLst>
        </pc:spChg>
        <pc:spChg chg="add del">
          <ac:chgData name="PALANIAPPAN Devarajan" userId="0ccb0e75-6f62-4860-b5c8-e1d1cc272866" providerId="ADAL" clId="{6BFA7752-9EC0-471E-AC56-E890149C7F72}" dt="2023-12-21T10:50:32.537" v="3636" actId="26606"/>
          <ac:spMkLst>
            <pc:docMk/>
            <pc:sldMk cId="735161013" sldId="327"/>
            <ac:spMk id="79" creationId="{F13BE4D7-0C3D-4906-B230-A1C5B4665CCF}"/>
          </ac:spMkLst>
        </pc:spChg>
        <pc:spChg chg="add del">
          <ac:chgData name="PALANIAPPAN Devarajan" userId="0ccb0e75-6f62-4860-b5c8-e1d1cc272866" providerId="ADAL" clId="{6BFA7752-9EC0-471E-AC56-E890149C7F72}" dt="2023-12-21T10:51:32.934" v="3648" actId="26606"/>
          <ac:spMkLst>
            <pc:docMk/>
            <pc:sldMk cId="735161013" sldId="327"/>
            <ac:spMk id="80" creationId="{9228552E-C8B1-4A80-8448-0787CE0FC704}"/>
          </ac:spMkLst>
        </pc:spChg>
        <pc:spChg chg="add del">
          <ac:chgData name="PALANIAPPAN Devarajan" userId="0ccb0e75-6f62-4860-b5c8-e1d1cc272866" providerId="ADAL" clId="{6BFA7752-9EC0-471E-AC56-E890149C7F72}" dt="2023-12-21T10:50:40.757" v="3638" actId="26606"/>
          <ac:spMkLst>
            <pc:docMk/>
            <pc:sldMk cId="735161013" sldId="327"/>
            <ac:spMk id="81" creationId="{AE2B703B-46F9-481A-A605-82E2A828C4FA}"/>
          </ac:spMkLst>
        </pc:spChg>
        <pc:spChg chg="add del">
          <ac:chgData name="PALANIAPPAN Devarajan" userId="0ccb0e75-6f62-4860-b5c8-e1d1cc272866" providerId="ADAL" clId="{6BFA7752-9EC0-471E-AC56-E890149C7F72}" dt="2023-12-21T10:50:40.757" v="3638" actId="26606"/>
          <ac:spMkLst>
            <pc:docMk/>
            <pc:sldMk cId="735161013" sldId="327"/>
            <ac:spMk id="82" creationId="{F13BE4D7-0C3D-4906-B230-A1C5B4665CCF}"/>
          </ac:spMkLst>
        </pc:spChg>
        <pc:spChg chg="add del">
          <ac:chgData name="PALANIAPPAN Devarajan" userId="0ccb0e75-6f62-4860-b5c8-e1d1cc272866" providerId="ADAL" clId="{6BFA7752-9EC0-471E-AC56-E890149C7F72}" dt="2023-12-21T10:50:55.840" v="3640" actId="26606"/>
          <ac:spMkLst>
            <pc:docMk/>
            <pc:sldMk cId="735161013" sldId="327"/>
            <ac:spMk id="84" creationId="{BACC6370-2D7E-4714-9D71-7542949D7D5D}"/>
          </ac:spMkLst>
        </pc:spChg>
        <pc:spChg chg="add del">
          <ac:chgData name="PALANIAPPAN Devarajan" userId="0ccb0e75-6f62-4860-b5c8-e1d1cc272866" providerId="ADAL" clId="{6BFA7752-9EC0-471E-AC56-E890149C7F72}" dt="2023-12-21T10:50:55.840" v="3640" actId="26606"/>
          <ac:spMkLst>
            <pc:docMk/>
            <pc:sldMk cId="735161013" sldId="327"/>
            <ac:spMk id="85" creationId="{F68B3F68-107C-434F-AA38-110D5EA91B85}"/>
          </ac:spMkLst>
        </pc:spChg>
        <pc:spChg chg="add del">
          <ac:chgData name="PALANIAPPAN Devarajan" userId="0ccb0e75-6f62-4860-b5c8-e1d1cc272866" providerId="ADAL" clId="{6BFA7752-9EC0-471E-AC56-E890149C7F72}" dt="2023-12-21T10:50:55.840" v="3640" actId="26606"/>
          <ac:spMkLst>
            <pc:docMk/>
            <pc:sldMk cId="735161013" sldId="327"/>
            <ac:spMk id="86" creationId="{AAD0DBB9-1A4B-4391-81D4-CB19F9AB918A}"/>
          </ac:spMkLst>
        </pc:spChg>
        <pc:spChg chg="add del">
          <ac:chgData name="PALANIAPPAN Devarajan" userId="0ccb0e75-6f62-4860-b5c8-e1d1cc272866" providerId="ADAL" clId="{6BFA7752-9EC0-471E-AC56-E890149C7F72}" dt="2023-12-21T10:50:55.840" v="3640" actId="26606"/>
          <ac:spMkLst>
            <pc:docMk/>
            <pc:sldMk cId="735161013" sldId="327"/>
            <ac:spMk id="87" creationId="{063BBA22-50EA-4C4D-BE05-F1CE4E63AA56}"/>
          </ac:spMkLst>
        </pc:spChg>
        <pc:spChg chg="add del">
          <ac:chgData name="PALANIAPPAN Devarajan" userId="0ccb0e75-6f62-4860-b5c8-e1d1cc272866" providerId="ADAL" clId="{6BFA7752-9EC0-471E-AC56-E890149C7F72}" dt="2023-12-21T10:52:00.184" v="3650" actId="26606"/>
          <ac:spMkLst>
            <pc:docMk/>
            <pc:sldMk cId="735161013" sldId="327"/>
            <ac:spMk id="88" creationId="{AE2B703B-46F9-481A-A605-82E2A828C4FA}"/>
          </ac:spMkLst>
        </pc:spChg>
        <pc:spChg chg="add del">
          <ac:chgData name="PALANIAPPAN Devarajan" userId="0ccb0e75-6f62-4860-b5c8-e1d1cc272866" providerId="ADAL" clId="{6BFA7752-9EC0-471E-AC56-E890149C7F72}" dt="2023-12-21T10:51:03.470" v="3642" actId="26606"/>
          <ac:spMkLst>
            <pc:docMk/>
            <pc:sldMk cId="735161013" sldId="327"/>
            <ac:spMk id="89" creationId="{7301F447-EEF7-48F5-AF73-7566EE7F64AD}"/>
          </ac:spMkLst>
        </pc:spChg>
        <pc:spChg chg="add del">
          <ac:chgData name="PALANIAPPAN Devarajan" userId="0ccb0e75-6f62-4860-b5c8-e1d1cc272866" providerId="ADAL" clId="{6BFA7752-9EC0-471E-AC56-E890149C7F72}" dt="2023-12-21T10:51:03.470" v="3642" actId="26606"/>
          <ac:spMkLst>
            <pc:docMk/>
            <pc:sldMk cId="735161013" sldId="327"/>
            <ac:spMk id="90" creationId="{F7117410-A2A4-4085-9ADC-46744551DBDE}"/>
          </ac:spMkLst>
        </pc:spChg>
        <pc:spChg chg="add del">
          <ac:chgData name="PALANIAPPAN Devarajan" userId="0ccb0e75-6f62-4860-b5c8-e1d1cc272866" providerId="ADAL" clId="{6BFA7752-9EC0-471E-AC56-E890149C7F72}" dt="2023-12-21T10:51:03.470" v="3642" actId="26606"/>
          <ac:spMkLst>
            <pc:docMk/>
            <pc:sldMk cId="735161013" sldId="327"/>
            <ac:spMk id="91" creationId="{99F74EB5-E547-4FB4-95F5-BCC788F3C4A0}"/>
          </ac:spMkLst>
        </pc:spChg>
        <pc:spChg chg="add del">
          <ac:chgData name="PALANIAPPAN Devarajan" userId="0ccb0e75-6f62-4860-b5c8-e1d1cc272866" providerId="ADAL" clId="{6BFA7752-9EC0-471E-AC56-E890149C7F72}" dt="2023-12-21T10:52:00.184" v="3650" actId="26606"/>
          <ac:spMkLst>
            <pc:docMk/>
            <pc:sldMk cId="735161013" sldId="327"/>
            <ac:spMk id="92" creationId="{F13BE4D7-0C3D-4906-B230-A1C5B4665CCF}"/>
          </ac:spMkLst>
        </pc:spChg>
        <pc:spChg chg="add del">
          <ac:chgData name="PALANIAPPAN Devarajan" userId="0ccb0e75-6f62-4860-b5c8-e1d1cc272866" providerId="ADAL" clId="{6BFA7752-9EC0-471E-AC56-E890149C7F72}" dt="2023-12-21T10:51:08.627" v="3644" actId="26606"/>
          <ac:spMkLst>
            <pc:docMk/>
            <pc:sldMk cId="735161013" sldId="327"/>
            <ac:spMk id="93" creationId="{738F59A4-4431-460D-8E49-6E65C189A566}"/>
          </ac:spMkLst>
        </pc:spChg>
        <pc:spChg chg="add del">
          <ac:chgData name="PALANIAPPAN Devarajan" userId="0ccb0e75-6f62-4860-b5c8-e1d1cc272866" providerId="ADAL" clId="{6BFA7752-9EC0-471E-AC56-E890149C7F72}" dt="2023-12-21T10:52:05.241" v="3652" actId="26606"/>
          <ac:spMkLst>
            <pc:docMk/>
            <pc:sldMk cId="735161013" sldId="327"/>
            <ac:spMk id="96" creationId="{257363FD-7E77-4145-9483-331A807ADF0E}"/>
          </ac:spMkLst>
        </pc:spChg>
        <pc:spChg chg="add mod">
          <ac:chgData name="PALANIAPPAN Devarajan" userId="0ccb0e75-6f62-4860-b5c8-e1d1cc272866" providerId="ADAL" clId="{6BFA7752-9EC0-471E-AC56-E890149C7F72}" dt="2023-12-21T10:57:08.174" v="3693" actId="1076"/>
          <ac:spMkLst>
            <pc:docMk/>
            <pc:sldMk cId="735161013" sldId="327"/>
            <ac:spMk id="97" creationId="{22995412-610B-5F2A-D870-66D14A99D99F}"/>
          </ac:spMkLst>
        </pc:spChg>
        <pc:spChg chg="add del">
          <ac:chgData name="PALANIAPPAN Devarajan" userId="0ccb0e75-6f62-4860-b5c8-e1d1cc272866" providerId="ADAL" clId="{6BFA7752-9EC0-471E-AC56-E890149C7F72}" dt="2023-12-21T10:53:18.041" v="3659" actId="26606"/>
          <ac:spMkLst>
            <pc:docMk/>
            <pc:sldMk cId="735161013" sldId="327"/>
            <ac:spMk id="98" creationId="{6D1A2CED-DA9B-4CCF-8215-CFC65FE71603}"/>
          </ac:spMkLst>
        </pc:spChg>
        <pc:spChg chg="add del">
          <ac:chgData name="PALANIAPPAN Devarajan" userId="0ccb0e75-6f62-4860-b5c8-e1d1cc272866" providerId="ADAL" clId="{6BFA7752-9EC0-471E-AC56-E890149C7F72}" dt="2023-12-21T10:53:18.041" v="3659" actId="26606"/>
          <ac:spMkLst>
            <pc:docMk/>
            <pc:sldMk cId="735161013" sldId="327"/>
            <ac:spMk id="99" creationId="{562DFC44-A40C-4573-9230-B3EDB3EC8EEB}"/>
          </ac:spMkLst>
        </pc:spChg>
        <pc:spChg chg="add del">
          <ac:chgData name="PALANIAPPAN Devarajan" userId="0ccb0e75-6f62-4860-b5c8-e1d1cc272866" providerId="ADAL" clId="{6BFA7752-9EC0-471E-AC56-E890149C7F72}" dt="2023-12-21T10:53:18.041" v="3659" actId="26606"/>
          <ac:spMkLst>
            <pc:docMk/>
            <pc:sldMk cId="735161013" sldId="327"/>
            <ac:spMk id="100" creationId="{15589D35-CF9F-4DE9-A792-8571A09E9BC9}"/>
          </ac:spMkLst>
        </pc:spChg>
        <pc:spChg chg="add del">
          <ac:chgData name="PALANIAPPAN Devarajan" userId="0ccb0e75-6f62-4860-b5c8-e1d1cc272866" providerId="ADAL" clId="{6BFA7752-9EC0-471E-AC56-E890149C7F72}" dt="2023-12-21T10:53:17.995" v="3658" actId="26606"/>
          <ac:spMkLst>
            <pc:docMk/>
            <pc:sldMk cId="735161013" sldId="327"/>
            <ac:spMk id="105" creationId="{955A2079-FA98-4876-80F0-72364A7D2EA4}"/>
          </ac:spMkLst>
        </pc:spChg>
        <pc:spChg chg="add del">
          <ac:chgData name="PALANIAPPAN Devarajan" userId="0ccb0e75-6f62-4860-b5c8-e1d1cc272866" providerId="ADAL" clId="{6BFA7752-9EC0-471E-AC56-E890149C7F72}" dt="2023-12-21T10:52:58.163" v="3656" actId="26606"/>
          <ac:spMkLst>
            <pc:docMk/>
            <pc:sldMk cId="735161013" sldId="327"/>
            <ac:spMk id="106" creationId="{DB304A14-32D0-4873-B914-423ED7B8DAFD}"/>
          </ac:spMkLst>
        </pc:spChg>
        <pc:spChg chg="add del">
          <ac:chgData name="PALANIAPPAN Devarajan" userId="0ccb0e75-6f62-4860-b5c8-e1d1cc272866" providerId="ADAL" clId="{6BFA7752-9EC0-471E-AC56-E890149C7F72}" dt="2023-12-21T10:53:32.312" v="3662" actId="26606"/>
          <ac:spMkLst>
            <pc:docMk/>
            <pc:sldMk cId="735161013" sldId="327"/>
            <ac:spMk id="107" creationId="{6C4028FD-8BAA-4A19-BFDE-594D991B7552}"/>
          </ac:spMkLst>
        </pc:spChg>
        <pc:spChg chg="add del">
          <ac:chgData name="PALANIAPPAN Devarajan" userId="0ccb0e75-6f62-4860-b5c8-e1d1cc272866" providerId="ADAL" clId="{6BFA7752-9EC0-471E-AC56-E890149C7F72}" dt="2023-12-21T10:52:58.163" v="3656" actId="26606"/>
          <ac:spMkLst>
            <pc:docMk/>
            <pc:sldMk cId="735161013" sldId="327"/>
            <ac:spMk id="108" creationId="{1D460C86-854F-4FB3-ABC2-E823D8FEB9DB}"/>
          </ac:spMkLst>
        </pc:spChg>
        <pc:spChg chg="add del">
          <ac:chgData name="PALANIAPPAN Devarajan" userId="0ccb0e75-6f62-4860-b5c8-e1d1cc272866" providerId="ADAL" clId="{6BFA7752-9EC0-471E-AC56-E890149C7F72}" dt="2023-12-21T10:52:58.163" v="3656" actId="26606"/>
          <ac:spMkLst>
            <pc:docMk/>
            <pc:sldMk cId="735161013" sldId="327"/>
            <ac:spMk id="110" creationId="{BB48116A-278A-4CC5-89D3-9DE8E8FF1245}"/>
          </ac:spMkLst>
        </pc:spChg>
        <pc:spChg chg="add del">
          <ac:chgData name="PALANIAPPAN Devarajan" userId="0ccb0e75-6f62-4860-b5c8-e1d1cc272866" providerId="ADAL" clId="{6BFA7752-9EC0-471E-AC56-E890149C7F72}" dt="2023-12-21T10:53:32.155" v="3661" actId="26606"/>
          <ac:spMkLst>
            <pc:docMk/>
            <pc:sldMk cId="735161013" sldId="327"/>
            <ac:spMk id="112"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4" creationId="{6C4028FD-8BAA-4A19-BFDE-594D991B7552}"/>
          </ac:spMkLst>
        </pc:spChg>
        <pc:spChg chg="add del">
          <ac:chgData name="PALANIAPPAN Devarajan" userId="0ccb0e75-6f62-4860-b5c8-e1d1cc272866" providerId="ADAL" clId="{6BFA7752-9EC0-471E-AC56-E890149C7F72}" dt="2023-12-21T10:53:57.613" v="3666" actId="26606"/>
          <ac:spMkLst>
            <pc:docMk/>
            <pc:sldMk cId="735161013" sldId="327"/>
            <ac:spMk id="116"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17" creationId="{388F20F8-60BF-42FE-A252-DFD5A74451CA}"/>
          </ac:spMkLst>
        </pc:spChg>
        <pc:spChg chg="add del">
          <ac:chgData name="PALANIAPPAN Devarajan" userId="0ccb0e75-6f62-4860-b5c8-e1d1cc272866" providerId="ADAL" clId="{6BFA7752-9EC0-471E-AC56-E890149C7F72}" dt="2023-12-21T10:53:56.417" v="3664" actId="26606"/>
          <ac:spMkLst>
            <pc:docMk/>
            <pc:sldMk cId="735161013" sldId="327"/>
            <ac:spMk id="119" creationId="{6C4028FD-8BAA-4A19-BFDE-594D991B7552}"/>
          </ac:spMkLst>
        </pc:spChg>
        <pc:spChg chg="add del">
          <ac:chgData name="PALANIAPPAN Devarajan" userId="0ccb0e75-6f62-4860-b5c8-e1d1cc272866" providerId="ADAL" clId="{6BFA7752-9EC0-471E-AC56-E890149C7F72}" dt="2023-12-21T10:54:06.331" v="3668" actId="26606"/>
          <ac:spMkLst>
            <pc:docMk/>
            <pc:sldMk cId="735161013" sldId="327"/>
            <ac:spMk id="121" creationId="{98A68847-134F-4AF1-B1C6-332344C9C90D}"/>
          </ac:spMkLst>
        </pc:spChg>
        <pc:grpChg chg="add del">
          <ac:chgData name="PALANIAPPAN Devarajan" userId="0ccb0e75-6f62-4860-b5c8-e1d1cc272866" providerId="ADAL" clId="{6BFA7752-9EC0-471E-AC56-E890149C7F72}" dt="2023-12-21T10:42:04.408" v="3544" actId="26606"/>
          <ac:grpSpMkLst>
            <pc:docMk/>
            <pc:sldMk cId="735161013" sldId="327"/>
            <ac:grpSpMk id="33" creationId="{58495BCC-CE77-4CC2-952E-846F41119FD5}"/>
          </ac:grpSpMkLst>
        </pc:grpChg>
        <pc:grpChg chg="add del">
          <ac:chgData name="PALANIAPPAN Devarajan" userId="0ccb0e75-6f62-4860-b5c8-e1d1cc272866" providerId="ADAL" clId="{6BFA7752-9EC0-471E-AC56-E890149C7F72}" dt="2023-12-21T10:42:18.544" v="3553" actId="26606"/>
          <ac:grpSpMkLst>
            <pc:docMk/>
            <pc:sldMk cId="735161013" sldId="327"/>
            <ac:grpSpMk id="48" creationId="{DB88BD78-87E1-424D-B479-C37D8E41B12E}"/>
          </ac:grpSpMkLst>
        </pc:grpChg>
        <pc:grpChg chg="add del">
          <ac:chgData name="PALANIAPPAN Devarajan" userId="0ccb0e75-6f62-4860-b5c8-e1d1cc272866" providerId="ADAL" clId="{6BFA7752-9EC0-471E-AC56-E890149C7F72}" dt="2023-12-21T10:51:08.627" v="3644" actId="26606"/>
          <ac:grpSpMkLst>
            <pc:docMk/>
            <pc:sldMk cId="735161013" sldId="327"/>
            <ac:grpSpMk id="94" creationId="{8A919B9C-5C01-47E4-B2F2-45F589208ABF}"/>
          </ac:grpSpMkLst>
        </pc:grpChg>
        <pc:graphicFrameChg chg="add del">
          <ac:chgData name="PALANIAPPAN Devarajan" userId="0ccb0e75-6f62-4860-b5c8-e1d1cc272866" providerId="ADAL" clId="{6BFA7752-9EC0-471E-AC56-E890149C7F72}" dt="2023-12-21T10:32:28.422" v="3482" actId="26606"/>
          <ac:graphicFrameMkLst>
            <pc:docMk/>
            <pc:sldMk cId="735161013" sldId="327"/>
            <ac:graphicFrameMk id="6" creationId="{676AA2DD-93FE-060E-1B6E-DBB0EEF00E0C}"/>
          </ac:graphicFrameMkLst>
        </pc:graphicFrameChg>
        <pc:graphicFrameChg chg="add del mod modGraphic">
          <ac:chgData name="PALANIAPPAN Devarajan" userId="0ccb0e75-6f62-4860-b5c8-e1d1cc272866" providerId="ADAL" clId="{6BFA7752-9EC0-471E-AC56-E890149C7F72}" dt="2023-12-21T10:42:06.521" v="3547" actId="26606"/>
          <ac:graphicFrameMkLst>
            <pc:docMk/>
            <pc:sldMk cId="735161013" sldId="327"/>
            <ac:graphicFrameMk id="15" creationId="{68CDD1FD-2923-0BAD-109D-7D6E528FB604}"/>
          </ac:graphicFrameMkLst>
        </pc:graphicFrameChg>
        <pc:graphicFrameChg chg="add del">
          <ac:chgData name="PALANIAPPAN Devarajan" userId="0ccb0e75-6f62-4860-b5c8-e1d1cc272866" providerId="ADAL" clId="{6BFA7752-9EC0-471E-AC56-E890149C7F72}" dt="2023-12-21T10:43:16.518" v="3579" actId="26606"/>
          <ac:graphicFrameMkLst>
            <pc:docMk/>
            <pc:sldMk cId="735161013" sldId="327"/>
            <ac:graphicFrameMk id="56" creationId="{380AFB23-60D0-DC45-5BE2-421BE0B6D24A}"/>
          </ac:graphicFrameMkLst>
        </pc:graphicFrameChg>
        <pc:graphicFrameChg chg="add mod modGraphic">
          <ac:chgData name="PALANIAPPAN Devarajan" userId="0ccb0e75-6f62-4860-b5c8-e1d1cc272866" providerId="ADAL" clId="{6BFA7752-9EC0-471E-AC56-E890149C7F72}" dt="2023-12-21T10:58:37.018" v="3697" actId="255"/>
          <ac:graphicFrameMkLst>
            <pc:docMk/>
            <pc:sldMk cId="735161013" sldId="327"/>
            <ac:graphicFrameMk id="59" creationId="{D1292C21-C24A-3758-2649-48E187A1F6A8}"/>
          </ac:graphicFrameMkLst>
        </pc:graphicFrameChg>
        <pc:picChg chg="add del">
          <ac:chgData name="PALANIAPPAN Devarajan" userId="0ccb0e75-6f62-4860-b5c8-e1d1cc272866" providerId="ADAL" clId="{6BFA7752-9EC0-471E-AC56-E890149C7F72}" dt="2023-12-21T10:49:52.543" v="3626" actId="26606"/>
          <ac:picMkLst>
            <pc:docMk/>
            <pc:sldMk cId="735161013" sldId="327"/>
            <ac:picMk id="70" creationId="{D472F234-E01A-84A2-C95A-9BB01402A31E}"/>
          </ac:picMkLst>
        </pc:picChg>
        <pc:picChg chg="add del">
          <ac:chgData name="PALANIAPPAN Devarajan" userId="0ccb0e75-6f62-4860-b5c8-e1d1cc272866" providerId="ADAL" clId="{6BFA7752-9EC0-471E-AC56-E890149C7F72}" dt="2023-12-21T10:51:29.321" v="3646" actId="26606"/>
          <ac:picMkLst>
            <pc:docMk/>
            <pc:sldMk cId="735161013" sldId="327"/>
            <ac:picMk id="77" creationId="{D80F4744-8858-B8BF-32FD-522C2FF6F1C4}"/>
          </ac:picMkLst>
        </pc:picChg>
        <pc:picChg chg="add del">
          <ac:chgData name="PALANIAPPAN Devarajan" userId="0ccb0e75-6f62-4860-b5c8-e1d1cc272866" providerId="ADAL" clId="{6BFA7752-9EC0-471E-AC56-E890149C7F72}" dt="2023-12-21T10:51:32.934" v="3648" actId="26606"/>
          <ac:picMkLst>
            <pc:docMk/>
            <pc:sldMk cId="735161013" sldId="327"/>
            <ac:picMk id="83" creationId="{294B8204-7738-64C8-95DC-2E9BD8B6018B}"/>
          </ac:picMkLst>
        </pc:picChg>
        <pc:picChg chg="add del">
          <ac:chgData name="PALANIAPPAN Devarajan" userId="0ccb0e75-6f62-4860-b5c8-e1d1cc272866" providerId="ADAL" clId="{6BFA7752-9EC0-471E-AC56-E890149C7F72}" dt="2023-12-21T10:52:05.241" v="3652" actId="26606"/>
          <ac:picMkLst>
            <pc:docMk/>
            <pc:sldMk cId="735161013" sldId="327"/>
            <ac:picMk id="95" creationId="{D472F234-E01A-84A2-C95A-9BB01402A31E}"/>
          </ac:picMkLst>
        </pc:picChg>
        <pc:picChg chg="add del">
          <ac:chgData name="PALANIAPPAN Devarajan" userId="0ccb0e75-6f62-4860-b5c8-e1d1cc272866" providerId="ADAL" clId="{6BFA7752-9EC0-471E-AC56-E890149C7F72}" dt="2023-12-21T10:52:58.163" v="3656" actId="26606"/>
          <ac:picMkLst>
            <pc:docMk/>
            <pc:sldMk cId="735161013" sldId="327"/>
            <ac:picMk id="102" creationId="{31F37624-3C45-9CF0-8B18-62CF094F8591}"/>
          </ac:picMkLst>
        </pc:picChg>
      </pc:sldChg>
      <pc:sldChg chg="new add del">
        <pc:chgData name="PALANIAPPAN Devarajan" userId="0ccb0e75-6f62-4860-b5c8-e1d1cc272866" providerId="ADAL" clId="{6BFA7752-9EC0-471E-AC56-E890149C7F72}" dt="2023-12-21T12:13:30.761" v="3766" actId="680"/>
        <pc:sldMkLst>
          <pc:docMk/>
          <pc:sldMk cId="3688784278" sldId="328"/>
        </pc:sldMkLst>
      </pc:sldChg>
      <pc:sldMasterChg chg="addSp delSp modSp mod modTransition delSldLayout modSldLayout">
        <pc:chgData name="PALANIAPPAN Devarajan" userId="0ccb0e75-6f62-4860-b5c8-e1d1cc272866" providerId="ADAL" clId="{6BFA7752-9EC0-471E-AC56-E890149C7F72}" dt="2023-12-15T13:32:11.136" v="2627"/>
        <pc:sldMasterMkLst>
          <pc:docMk/>
          <pc:sldMasterMk cId="3150272713" sldId="2147483648"/>
        </pc:sldMasterMkLst>
        <pc:spChg chg="mod">
          <ac:chgData name="PALANIAPPAN Devarajan" userId="0ccb0e75-6f62-4860-b5c8-e1d1cc272866" providerId="ADAL" clId="{6BFA7752-9EC0-471E-AC56-E890149C7F72}" dt="2023-12-07T08:33:57.706" v="279" actId="20577"/>
          <ac:spMkLst>
            <pc:docMk/>
            <pc:sldMasterMk cId="3150272713" sldId="2147483648"/>
            <ac:spMk id="2" creationId="{D14C9CC4-9797-A7D5-2130-F72454D982B8}"/>
          </ac:spMkLst>
        </pc:spChg>
        <pc:spChg chg="del">
          <ac:chgData name="PALANIAPPAN Devarajan" userId="0ccb0e75-6f62-4860-b5c8-e1d1cc272866" providerId="ADAL" clId="{6BFA7752-9EC0-471E-AC56-E890149C7F72}" dt="2023-12-07T08:35:20.281" v="317" actId="21"/>
          <ac:spMkLst>
            <pc:docMk/>
            <pc:sldMasterMk cId="3150272713" sldId="2147483648"/>
            <ac:spMk id="3" creationId="{424E3DB1-ABE8-D251-4FD9-2EC4382D1173}"/>
          </ac:spMkLst>
        </pc:spChg>
        <pc:picChg chg="add mod">
          <ac:chgData name="PALANIAPPAN Devarajan" userId="0ccb0e75-6f62-4860-b5c8-e1d1cc272866" providerId="ADAL" clId="{6BFA7752-9EC0-471E-AC56-E890149C7F72}" dt="2023-12-07T08:35:13.493" v="316" actId="1076"/>
          <ac:picMkLst>
            <pc:docMk/>
            <pc:sldMasterMk cId="3150272713" sldId="2147483648"/>
            <ac:picMk id="9" creationId="{5C869D04-002C-BB5D-50EF-FF257F34BD1A}"/>
          </ac:picMkLst>
        </pc:pic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1829628" sldId="2147483649"/>
          </pc:sldLayoutMkLst>
          <pc:spChg chg="del">
            <ac:chgData name="PALANIAPPAN Devarajan" userId="0ccb0e75-6f62-4860-b5c8-e1d1cc272866" providerId="ADAL" clId="{6BFA7752-9EC0-471E-AC56-E890149C7F72}" dt="2023-12-07T08:35:29.222" v="318" actId="478"/>
            <ac:spMkLst>
              <pc:docMk/>
              <pc:sldMasterMk cId="3150272713" sldId="2147483648"/>
              <pc:sldLayoutMk cId="301829628" sldId="2147483649"/>
              <ac:spMk id="2" creationId="{0E8E3BBD-430C-F1B8-043C-CFC6B009D9A9}"/>
            </ac:spMkLst>
          </pc:spChg>
          <pc:spChg chg="del">
            <ac:chgData name="PALANIAPPAN Devarajan" userId="0ccb0e75-6f62-4860-b5c8-e1d1cc272866" providerId="ADAL" clId="{6BFA7752-9EC0-471E-AC56-E890149C7F72}" dt="2023-12-07T08:35:31.611" v="319" actId="478"/>
            <ac:spMkLst>
              <pc:docMk/>
              <pc:sldMasterMk cId="3150272713" sldId="2147483648"/>
              <pc:sldLayoutMk cId="301829628" sldId="2147483649"/>
              <ac:spMk id="3" creationId="{32C6C86D-EC8B-7EB7-2DBA-0E881A4E7FF2}"/>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76207732" sldId="2147483650"/>
          </pc:sldLayoutMkLst>
          <pc:spChg chg="del">
            <ac:chgData name="PALANIAPPAN Devarajan" userId="0ccb0e75-6f62-4860-b5c8-e1d1cc272866" providerId="ADAL" clId="{6BFA7752-9EC0-471E-AC56-E890149C7F72}" dt="2023-12-07T08:35:37.720" v="321" actId="478"/>
            <ac:spMkLst>
              <pc:docMk/>
              <pc:sldMasterMk cId="3150272713" sldId="2147483648"/>
              <pc:sldLayoutMk cId="3076207732" sldId="2147483650"/>
              <ac:spMk id="2" creationId="{E683A5BB-CA48-FD01-13C5-5FC3F3716A4A}"/>
            </ac:spMkLst>
          </pc:spChg>
          <pc:spChg chg="del">
            <ac:chgData name="PALANIAPPAN Devarajan" userId="0ccb0e75-6f62-4860-b5c8-e1d1cc272866" providerId="ADAL" clId="{6BFA7752-9EC0-471E-AC56-E890149C7F72}" dt="2023-12-07T08:35:35.880" v="320" actId="478"/>
            <ac:spMkLst>
              <pc:docMk/>
              <pc:sldMasterMk cId="3150272713" sldId="2147483648"/>
              <pc:sldLayoutMk cId="3076207732" sldId="2147483650"/>
              <ac:spMk id="3" creationId="{BAFE862B-44FB-D9A2-1814-1014109524E4}"/>
            </ac:spMkLst>
          </pc:spChg>
        </pc:sldLayoutChg>
        <pc:sldLayoutChg chg="delSp mod modTransition">
          <pc:chgData name="PALANIAPPAN Devarajan" userId="0ccb0e75-6f62-4860-b5c8-e1d1cc272866" providerId="ADAL" clId="{6BFA7752-9EC0-471E-AC56-E890149C7F72}" dt="2023-12-15T13:32:11.136" v="2627"/>
          <pc:sldLayoutMkLst>
            <pc:docMk/>
            <pc:sldMasterMk cId="3150272713" sldId="2147483648"/>
            <pc:sldLayoutMk cId="3030237512" sldId="2147483651"/>
          </pc:sldLayoutMkLst>
          <pc:spChg chg="del">
            <ac:chgData name="PALANIAPPAN Devarajan" userId="0ccb0e75-6f62-4860-b5c8-e1d1cc272866" providerId="ADAL" clId="{6BFA7752-9EC0-471E-AC56-E890149C7F72}" dt="2023-12-07T08:35:41.993" v="322" actId="478"/>
            <ac:spMkLst>
              <pc:docMk/>
              <pc:sldMasterMk cId="3150272713" sldId="2147483648"/>
              <pc:sldLayoutMk cId="3030237512" sldId="2147483651"/>
              <ac:spMk id="2" creationId="{D341750D-A890-10F8-5CBE-581FBDB95C5D}"/>
            </ac:spMkLst>
          </pc:spChg>
          <pc:spChg chg="del">
            <ac:chgData name="PALANIAPPAN Devarajan" userId="0ccb0e75-6f62-4860-b5c8-e1d1cc272866" providerId="ADAL" clId="{6BFA7752-9EC0-471E-AC56-E890149C7F72}" dt="2023-12-07T08:35:45.794" v="323" actId="478"/>
            <ac:spMkLst>
              <pc:docMk/>
              <pc:sldMasterMk cId="3150272713" sldId="2147483648"/>
              <pc:sldLayoutMk cId="3030237512" sldId="2147483651"/>
              <ac:spMk id="3" creationId="{1ED7B42B-56D7-01D7-2E77-43D52D270E21}"/>
            </ac:spMkLst>
          </pc:spChg>
          <pc:spChg chg="del">
            <ac:chgData name="PALANIAPPAN Devarajan" userId="0ccb0e75-6f62-4860-b5c8-e1d1cc272866" providerId="ADAL" clId="{6BFA7752-9EC0-471E-AC56-E890149C7F72}" dt="2023-12-07T08:37:24.726" v="333" actId="478"/>
            <ac:spMkLst>
              <pc:docMk/>
              <pc:sldMasterMk cId="3150272713" sldId="2147483648"/>
              <pc:sldLayoutMk cId="3030237512" sldId="2147483651"/>
              <ac:spMk id="4" creationId="{B6F5A4BF-269A-4749-5B01-61BF22B662A8}"/>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2619283908" sldId="2147483652"/>
          </pc:sldLayoutMkLst>
          <pc:spChg chg="del mod">
            <ac:chgData name="PALANIAPPAN Devarajan" userId="0ccb0e75-6f62-4860-b5c8-e1d1cc272866" providerId="ADAL" clId="{6BFA7752-9EC0-471E-AC56-E890149C7F72}" dt="2023-12-07T08:35:49.601" v="324" actId="478"/>
            <ac:spMkLst>
              <pc:docMk/>
              <pc:sldMasterMk cId="3150272713" sldId="2147483648"/>
              <pc:sldLayoutMk cId="2619283908" sldId="2147483652"/>
              <ac:spMk id="2" creationId="{5686895F-C568-CA55-C0C6-FAF193F50197}"/>
            </ac:spMkLst>
          </pc:spChg>
          <pc:spChg chg="del">
            <ac:chgData name="PALANIAPPAN Devarajan" userId="0ccb0e75-6f62-4860-b5c8-e1d1cc272866" providerId="ADAL" clId="{6BFA7752-9EC0-471E-AC56-E890149C7F72}" dt="2023-12-07T08:35:51.661" v="325" actId="478"/>
            <ac:spMkLst>
              <pc:docMk/>
              <pc:sldMasterMk cId="3150272713" sldId="2147483648"/>
              <pc:sldLayoutMk cId="2619283908" sldId="2147483652"/>
              <ac:spMk id="3" creationId="{184F6121-2C77-D273-053A-4EACFFD938CE}"/>
            </ac:spMkLst>
          </pc:spChg>
          <pc:spChg chg="del">
            <ac:chgData name="PALANIAPPAN Devarajan" userId="0ccb0e75-6f62-4860-b5c8-e1d1cc272866" providerId="ADAL" clId="{6BFA7752-9EC0-471E-AC56-E890149C7F72}" dt="2023-12-07T08:36:12.866" v="326" actId="478"/>
            <ac:spMkLst>
              <pc:docMk/>
              <pc:sldMasterMk cId="3150272713" sldId="2147483648"/>
              <pc:sldLayoutMk cId="2619283908" sldId="2147483652"/>
              <ac:spMk id="4" creationId="{7363E170-0967-BD20-A1B2-369F50B8DFBA}"/>
            </ac:spMkLst>
          </pc:spChg>
        </pc:sldLayoutChg>
        <pc:sldLayoutChg chg="delSp modSp mod modTransition">
          <pc:chgData name="PALANIAPPAN Devarajan" userId="0ccb0e75-6f62-4860-b5c8-e1d1cc272866" providerId="ADAL" clId="{6BFA7752-9EC0-471E-AC56-E890149C7F72}" dt="2023-12-15T13:32:11.136" v="2627"/>
          <pc:sldLayoutMkLst>
            <pc:docMk/>
            <pc:sldMasterMk cId="3150272713" sldId="2147483648"/>
            <pc:sldLayoutMk cId="3021161750" sldId="2147483653"/>
          </pc:sldLayoutMkLst>
          <pc:spChg chg="del">
            <ac:chgData name="PALANIAPPAN Devarajan" userId="0ccb0e75-6f62-4860-b5c8-e1d1cc272866" providerId="ADAL" clId="{6BFA7752-9EC0-471E-AC56-E890149C7F72}" dt="2023-12-07T08:36:19.712" v="328" actId="478"/>
            <ac:spMkLst>
              <pc:docMk/>
              <pc:sldMasterMk cId="3150272713" sldId="2147483648"/>
              <pc:sldLayoutMk cId="3021161750" sldId="2147483653"/>
              <ac:spMk id="2" creationId="{44A9D2EF-6853-C232-F6DB-CADAFA6B7B4D}"/>
            </ac:spMkLst>
          </pc:spChg>
          <pc:spChg chg="del">
            <ac:chgData name="PALANIAPPAN Devarajan" userId="0ccb0e75-6f62-4860-b5c8-e1d1cc272866" providerId="ADAL" clId="{6BFA7752-9EC0-471E-AC56-E890149C7F72}" dt="2023-12-07T08:36:17.747" v="327" actId="478"/>
            <ac:spMkLst>
              <pc:docMk/>
              <pc:sldMasterMk cId="3150272713" sldId="2147483648"/>
              <pc:sldLayoutMk cId="3021161750" sldId="2147483653"/>
              <ac:spMk id="3" creationId="{644C878D-778F-4CFA-2C40-47103DAE0D45}"/>
            </ac:spMkLst>
          </pc:spChg>
          <pc:spChg chg="del">
            <ac:chgData name="PALANIAPPAN Devarajan" userId="0ccb0e75-6f62-4860-b5c8-e1d1cc272866" providerId="ADAL" clId="{6BFA7752-9EC0-471E-AC56-E890149C7F72}" dt="2023-12-07T08:36:23.292" v="329" actId="478"/>
            <ac:spMkLst>
              <pc:docMk/>
              <pc:sldMasterMk cId="3150272713" sldId="2147483648"/>
              <pc:sldLayoutMk cId="3021161750" sldId="2147483653"/>
              <ac:spMk id="4" creationId="{5C9B49A2-2684-822D-900D-3DBF6C4A0A04}"/>
            </ac:spMkLst>
          </pc:spChg>
          <pc:spChg chg="del">
            <ac:chgData name="PALANIAPPAN Devarajan" userId="0ccb0e75-6f62-4860-b5c8-e1d1cc272866" providerId="ADAL" clId="{6BFA7752-9EC0-471E-AC56-E890149C7F72}" dt="2023-12-07T08:36:29.898" v="330" actId="478"/>
            <ac:spMkLst>
              <pc:docMk/>
              <pc:sldMasterMk cId="3150272713" sldId="2147483648"/>
              <pc:sldLayoutMk cId="3021161750" sldId="2147483653"/>
              <ac:spMk id="5" creationId="{A010FFCE-0C7A-D7F3-1E85-6920DBEA8A73}"/>
            </ac:spMkLst>
          </pc:spChg>
          <pc:spChg chg="del mod">
            <ac:chgData name="PALANIAPPAN Devarajan" userId="0ccb0e75-6f62-4860-b5c8-e1d1cc272866" providerId="ADAL" clId="{6BFA7752-9EC0-471E-AC56-E890149C7F72}" dt="2023-12-07T08:36:33.347" v="332" actId="478"/>
            <ac:spMkLst>
              <pc:docMk/>
              <pc:sldMasterMk cId="3150272713" sldId="2147483648"/>
              <pc:sldLayoutMk cId="3021161750" sldId="2147483653"/>
              <ac:spMk id="6" creationId="{10AD0B9A-5E6B-5568-E88A-B515451DCE78}"/>
            </ac:spMkLst>
          </pc:spChg>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81650324" sldId="2147483654"/>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4275941314" sldId="2147483655"/>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3695206906" sldId="2147483656"/>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7063891" sldId="2147483657"/>
          </pc:sldLayoutMkLst>
        </pc:sldLayoutChg>
        <pc:sldLayoutChg chg="modTransition">
          <pc:chgData name="PALANIAPPAN Devarajan" userId="0ccb0e75-6f62-4860-b5c8-e1d1cc272866" providerId="ADAL" clId="{6BFA7752-9EC0-471E-AC56-E890149C7F72}" dt="2023-12-15T13:32:11.136" v="2627"/>
          <pc:sldLayoutMkLst>
            <pc:docMk/>
            <pc:sldMasterMk cId="3150272713" sldId="2147483648"/>
            <pc:sldLayoutMk cId="2447408007" sldId="2147483658"/>
          </pc:sldLayoutMkLst>
        </pc:sldLayoutChg>
        <pc:sldLayoutChg chg="del">
          <pc:chgData name="PALANIAPPAN Devarajan" userId="0ccb0e75-6f62-4860-b5c8-e1d1cc272866" providerId="ADAL" clId="{6BFA7752-9EC0-471E-AC56-E890149C7F72}" dt="2023-12-07T08:39:11.852" v="334" actId="2696"/>
          <pc:sldLayoutMkLst>
            <pc:docMk/>
            <pc:sldMasterMk cId="3150272713" sldId="2147483648"/>
            <pc:sldLayoutMk cId="2222891880" sldId="2147483659"/>
          </pc:sldLayoutMkLst>
        </pc:sldLayoutChg>
      </pc:sldMasterChg>
      <pc:sldMasterChg chg="addSp modTransition modSldLayout">
        <pc:chgData name="PALANIAPPAN Devarajan" userId="0ccb0e75-6f62-4860-b5c8-e1d1cc272866" providerId="ADAL" clId="{6BFA7752-9EC0-471E-AC56-E890149C7F72}" dt="2023-12-15T12:43:11.797" v="2339"/>
        <pc:sldMasterMkLst>
          <pc:docMk/>
          <pc:sldMasterMk cId="191725540" sldId="2147483659"/>
        </pc:sldMasterMkLst>
        <pc:spChg chg="add">
          <ac:chgData name="PALANIAPPAN Devarajan" userId="0ccb0e75-6f62-4860-b5c8-e1d1cc272866" providerId="ADAL" clId="{6BFA7752-9EC0-471E-AC56-E890149C7F72}" dt="2023-12-15T12:43:09.558" v="2338"/>
          <ac:spMkLst>
            <pc:docMk/>
            <pc:sldMasterMk cId="191725540" sldId="2147483659"/>
            <ac:spMk id="8" creationId="{574935EE-CF68-1C84-2F5F-85C5A77AFAD0}"/>
          </ac:spMkLst>
        </pc:spChg>
        <pc:picChg chg="add">
          <ac:chgData name="PALANIAPPAN Devarajan" userId="0ccb0e75-6f62-4860-b5c8-e1d1cc272866" providerId="ADAL" clId="{6BFA7752-9EC0-471E-AC56-E890149C7F72}" dt="2023-12-15T12:43:09.558" v="2338"/>
          <ac:picMkLst>
            <pc:docMk/>
            <pc:sldMasterMk cId="191725540" sldId="2147483659"/>
            <ac:picMk id="9" creationId="{C448B09E-40DB-C7A2-F3C3-3C3E3C498262}"/>
          </ac:picMkLst>
        </pc:picChg>
        <pc:sldLayoutChg chg="modTransition">
          <pc:chgData name="PALANIAPPAN Devarajan" userId="0ccb0e75-6f62-4860-b5c8-e1d1cc272866" providerId="ADAL" clId="{6BFA7752-9EC0-471E-AC56-E890149C7F72}" dt="2023-12-15T12:43:11.797" v="2339"/>
          <pc:sldLayoutMkLst>
            <pc:docMk/>
            <pc:sldMasterMk cId="191725540" sldId="2147483659"/>
            <pc:sldLayoutMk cId="1168799425" sldId="2147483665"/>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476819359" sldId="2147483666"/>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1055833770" sldId="2147483667"/>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3270436578" sldId="2147483668"/>
          </pc:sldLayoutMkLst>
        </pc:sldLayoutChg>
        <pc:sldLayoutChg chg="modTransition">
          <pc:chgData name="PALANIAPPAN Devarajan" userId="0ccb0e75-6f62-4860-b5c8-e1d1cc272866" providerId="ADAL" clId="{6BFA7752-9EC0-471E-AC56-E890149C7F72}" dt="2023-12-15T12:43:11.797" v="2339"/>
          <pc:sldLayoutMkLst>
            <pc:docMk/>
            <pc:sldMasterMk cId="191725540" sldId="2147483659"/>
            <pc:sldLayoutMk cId="2645047100" sldId="2147483669"/>
          </pc:sldLayoutMkLst>
        </pc:sldLayoutChg>
      </pc:sldMasterChg>
      <pc:sldMasterChg chg="addSp modTransition modSldLayout">
        <pc:chgData name="PALANIAPPAN Devarajan" userId="0ccb0e75-6f62-4860-b5c8-e1d1cc272866" providerId="ADAL" clId="{6BFA7752-9EC0-471E-AC56-E890149C7F72}" dt="2023-12-21T10:26:26.861" v="3414"/>
        <pc:sldMasterMkLst>
          <pc:docMk/>
          <pc:sldMasterMk cId="447066200" sldId="2147483659"/>
        </pc:sldMasterMkLst>
        <pc:spChg chg="add">
          <ac:chgData name="PALANIAPPAN Devarajan" userId="0ccb0e75-6f62-4860-b5c8-e1d1cc272866" providerId="ADAL" clId="{6BFA7752-9EC0-471E-AC56-E890149C7F72}" dt="2023-12-21T10:26:24.014" v="3413"/>
          <ac:spMkLst>
            <pc:docMk/>
            <pc:sldMasterMk cId="447066200" sldId="2147483659"/>
            <ac:spMk id="9" creationId="{D2F3838A-68E1-86CE-2E46-9FB3C77EF73F}"/>
          </ac:spMkLst>
        </pc:spChg>
        <pc:picChg chg="add">
          <ac:chgData name="PALANIAPPAN Devarajan" userId="0ccb0e75-6f62-4860-b5c8-e1d1cc272866" providerId="ADAL" clId="{6BFA7752-9EC0-471E-AC56-E890149C7F72}" dt="2023-12-21T10:26:24.014" v="3413"/>
          <ac:picMkLst>
            <pc:docMk/>
            <pc:sldMasterMk cId="447066200" sldId="2147483659"/>
            <ac:picMk id="11" creationId="{5429C1CD-45B1-0C9B-4528-CF8DBF04BD87}"/>
          </ac:picMkLst>
        </pc:picChg>
        <pc:sldLayoutChg chg="modTransition">
          <pc:chgData name="PALANIAPPAN Devarajan" userId="0ccb0e75-6f62-4860-b5c8-e1d1cc272866" providerId="ADAL" clId="{6BFA7752-9EC0-471E-AC56-E890149C7F72}" dt="2023-12-21T10:26:26.861" v="3414"/>
          <pc:sldLayoutMkLst>
            <pc:docMk/>
            <pc:sldMasterMk cId="447066200" sldId="2147483659"/>
            <pc:sldLayoutMk cId="1699476063" sldId="2147483665"/>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523158779" sldId="2147483666"/>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247038796" sldId="2147483667"/>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4086911437" sldId="2147483668"/>
          </pc:sldLayoutMkLst>
        </pc:sldLayoutChg>
        <pc:sldLayoutChg chg="modTransition">
          <pc:chgData name="PALANIAPPAN Devarajan" userId="0ccb0e75-6f62-4860-b5c8-e1d1cc272866" providerId="ADAL" clId="{6BFA7752-9EC0-471E-AC56-E890149C7F72}" dt="2023-12-21T10:26:26.861" v="3414"/>
          <pc:sldLayoutMkLst>
            <pc:docMk/>
            <pc:sldMasterMk cId="447066200" sldId="2147483659"/>
            <pc:sldLayoutMk cId="3390261942" sldId="2147483669"/>
          </pc:sldLayoutMkLst>
        </pc:sldLayoutChg>
      </pc:sldMasterChg>
      <pc:sldMasterChg chg="addSp modTransition modSldLayout">
        <pc:chgData name="PALANIAPPAN Devarajan" userId="0ccb0e75-6f62-4860-b5c8-e1d1cc272866" providerId="ADAL" clId="{6BFA7752-9EC0-471E-AC56-E890149C7F72}" dt="2023-12-15T12:44:52.272" v="2423"/>
        <pc:sldMasterMkLst>
          <pc:docMk/>
          <pc:sldMasterMk cId="730764921" sldId="2147483659"/>
        </pc:sldMasterMkLst>
        <pc:spChg chg="add">
          <ac:chgData name="PALANIAPPAN Devarajan" userId="0ccb0e75-6f62-4860-b5c8-e1d1cc272866" providerId="ADAL" clId="{6BFA7752-9EC0-471E-AC56-E890149C7F72}" dt="2023-12-15T12:44:49.620" v="2422"/>
          <ac:spMkLst>
            <pc:docMk/>
            <pc:sldMasterMk cId="730764921" sldId="2147483659"/>
            <ac:spMk id="8" creationId="{CFD4C7E0-D5A3-05BD-AA04-CBFCCD2E3639}"/>
          </ac:spMkLst>
        </pc:spChg>
        <pc:picChg chg="add">
          <ac:chgData name="PALANIAPPAN Devarajan" userId="0ccb0e75-6f62-4860-b5c8-e1d1cc272866" providerId="ADAL" clId="{6BFA7752-9EC0-471E-AC56-E890149C7F72}" dt="2023-12-15T12:44:49.620" v="2422"/>
          <ac:picMkLst>
            <pc:docMk/>
            <pc:sldMasterMk cId="730764921" sldId="2147483659"/>
            <ac:picMk id="9" creationId="{681404EC-C0D9-0CE3-B0C7-0E0379D02C86}"/>
          </ac:picMkLst>
        </pc:picChg>
        <pc:sldLayoutChg chg="modTransition">
          <pc:chgData name="PALANIAPPAN Devarajan" userId="0ccb0e75-6f62-4860-b5c8-e1d1cc272866" providerId="ADAL" clId="{6BFA7752-9EC0-471E-AC56-E890149C7F72}" dt="2023-12-15T12:44:52.272" v="2423"/>
          <pc:sldLayoutMkLst>
            <pc:docMk/>
            <pc:sldMasterMk cId="730764921" sldId="2147483659"/>
            <pc:sldLayoutMk cId="3417911335" sldId="2147483665"/>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790002336" sldId="2147483666"/>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4137760604" sldId="2147483667"/>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258759367" sldId="2147483668"/>
          </pc:sldLayoutMkLst>
        </pc:sldLayoutChg>
        <pc:sldLayoutChg chg="modTransition">
          <pc:chgData name="PALANIAPPAN Devarajan" userId="0ccb0e75-6f62-4860-b5c8-e1d1cc272866" providerId="ADAL" clId="{6BFA7752-9EC0-471E-AC56-E890149C7F72}" dt="2023-12-15T12:44:52.272" v="2423"/>
          <pc:sldLayoutMkLst>
            <pc:docMk/>
            <pc:sldMasterMk cId="730764921" sldId="2147483659"/>
            <pc:sldLayoutMk cId="1004935409" sldId="2147483674"/>
          </pc:sldLayoutMkLst>
        </pc:sldLayoutChg>
      </pc:sldMasterChg>
      <pc:sldMasterChg chg="addSp modTransition modSldLayout">
        <pc:chgData name="PALANIAPPAN Devarajan" userId="0ccb0e75-6f62-4860-b5c8-e1d1cc272866" providerId="ADAL" clId="{6BFA7752-9EC0-471E-AC56-E890149C7F72}" dt="2023-12-15T12:45:53.736" v="2551"/>
        <pc:sldMasterMkLst>
          <pc:docMk/>
          <pc:sldMasterMk cId="1415801037" sldId="2147483659"/>
        </pc:sldMasterMkLst>
        <pc:spChg chg="add">
          <ac:chgData name="PALANIAPPAN Devarajan" userId="0ccb0e75-6f62-4860-b5c8-e1d1cc272866" providerId="ADAL" clId="{6BFA7752-9EC0-471E-AC56-E890149C7F72}" dt="2023-12-15T12:45:35.299" v="2548"/>
          <ac:spMkLst>
            <pc:docMk/>
            <pc:sldMasterMk cId="1415801037" sldId="2147483659"/>
            <ac:spMk id="13" creationId="{3FC76095-1419-3C3D-C5D5-7536B4BE7ED0}"/>
          </ac:spMkLst>
        </pc:spChg>
        <pc:picChg chg="add">
          <ac:chgData name="PALANIAPPAN Devarajan" userId="0ccb0e75-6f62-4860-b5c8-e1d1cc272866" providerId="ADAL" clId="{6BFA7752-9EC0-471E-AC56-E890149C7F72}" dt="2023-12-15T12:45:35.299" v="2548"/>
          <ac:picMkLst>
            <pc:docMk/>
            <pc:sldMasterMk cId="1415801037" sldId="2147483659"/>
            <ac:picMk id="14" creationId="{718166BE-D024-8007-533D-273356D0A75E}"/>
          </ac:picMkLst>
        </pc:picChg>
        <pc:sldLayoutChg chg="modTransition">
          <pc:chgData name="PALANIAPPAN Devarajan" userId="0ccb0e75-6f62-4860-b5c8-e1d1cc272866" providerId="ADAL" clId="{6BFA7752-9EC0-471E-AC56-E890149C7F72}" dt="2023-12-15T12:45:53.736" v="2551"/>
          <pc:sldLayoutMkLst>
            <pc:docMk/>
            <pc:sldMasterMk cId="1415801037" sldId="2147483659"/>
            <pc:sldLayoutMk cId="3980327340" sldId="2147483665"/>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3881555011" sldId="2147483666"/>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747736944" sldId="2147483667"/>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277462272" sldId="2147483668"/>
          </pc:sldLayoutMkLst>
        </pc:sldLayoutChg>
        <pc:sldLayoutChg chg="modTransition">
          <pc:chgData name="PALANIAPPAN Devarajan" userId="0ccb0e75-6f62-4860-b5c8-e1d1cc272866" providerId="ADAL" clId="{6BFA7752-9EC0-471E-AC56-E890149C7F72}" dt="2023-12-15T12:45:53.736" v="2551"/>
          <pc:sldLayoutMkLst>
            <pc:docMk/>
            <pc:sldMasterMk cId="1415801037" sldId="2147483659"/>
            <pc:sldLayoutMk cId="2921109541" sldId="2147483675"/>
          </pc:sldLayoutMkLst>
        </pc:sldLayoutChg>
      </pc:sldMasterChg>
      <pc:sldMasterChg chg="addSp modTransition modSldLayout">
        <pc:chgData name="PALANIAPPAN Devarajan" userId="0ccb0e75-6f62-4860-b5c8-e1d1cc272866" providerId="ADAL" clId="{6BFA7752-9EC0-471E-AC56-E890149C7F72}" dt="2023-12-15T12:44:17.498" v="2381"/>
        <pc:sldMasterMkLst>
          <pc:docMk/>
          <pc:sldMasterMk cId="1927727595" sldId="2147483659"/>
        </pc:sldMasterMkLst>
        <pc:spChg chg="add">
          <ac:chgData name="PALANIAPPAN Devarajan" userId="0ccb0e75-6f62-4860-b5c8-e1d1cc272866" providerId="ADAL" clId="{6BFA7752-9EC0-471E-AC56-E890149C7F72}" dt="2023-12-15T12:44:14.331" v="2380"/>
          <ac:spMkLst>
            <pc:docMk/>
            <pc:sldMasterMk cId="1927727595" sldId="2147483659"/>
            <ac:spMk id="8" creationId="{89C8A532-51E7-91A8-160E-0A4FD2EF361F}"/>
          </ac:spMkLst>
        </pc:spChg>
        <pc:picChg chg="add">
          <ac:chgData name="PALANIAPPAN Devarajan" userId="0ccb0e75-6f62-4860-b5c8-e1d1cc272866" providerId="ADAL" clId="{6BFA7752-9EC0-471E-AC56-E890149C7F72}" dt="2023-12-15T12:44:14.331" v="2380"/>
          <ac:picMkLst>
            <pc:docMk/>
            <pc:sldMasterMk cId="1927727595" sldId="2147483659"/>
            <ac:picMk id="9" creationId="{737AD520-BE59-E4CC-35BB-1A0397902824}"/>
          </ac:picMkLst>
        </pc:picChg>
        <pc:sldLayoutChg chg="modTransition">
          <pc:chgData name="PALANIAPPAN Devarajan" userId="0ccb0e75-6f62-4860-b5c8-e1d1cc272866" providerId="ADAL" clId="{6BFA7752-9EC0-471E-AC56-E890149C7F72}" dt="2023-12-15T12:44:17.498" v="2381"/>
          <pc:sldLayoutMkLst>
            <pc:docMk/>
            <pc:sldMasterMk cId="1927727595" sldId="2147483659"/>
            <pc:sldLayoutMk cId="3890788499" sldId="2147483665"/>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844294907" sldId="2147483666"/>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4012008132" sldId="2147483667"/>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3569306935" sldId="2147483668"/>
          </pc:sldLayoutMkLst>
        </pc:sldLayoutChg>
        <pc:sldLayoutChg chg="modTransition">
          <pc:chgData name="PALANIAPPAN Devarajan" userId="0ccb0e75-6f62-4860-b5c8-e1d1cc272866" providerId="ADAL" clId="{6BFA7752-9EC0-471E-AC56-E890149C7F72}" dt="2023-12-15T12:44:17.498" v="2381"/>
          <pc:sldLayoutMkLst>
            <pc:docMk/>
            <pc:sldMasterMk cId="1927727595" sldId="2147483659"/>
            <pc:sldLayoutMk cId="2173206346" sldId="2147483674"/>
          </pc:sldLayoutMkLst>
        </pc:sldLayoutChg>
      </pc:sldMasterChg>
      <pc:sldMasterChg chg="addSp modTransition modSldLayout">
        <pc:chgData name="PALANIAPPAN Devarajan" userId="0ccb0e75-6f62-4860-b5c8-e1d1cc272866" providerId="ADAL" clId="{6BFA7752-9EC0-471E-AC56-E890149C7F72}" dt="2023-12-15T12:45:04.224" v="2465"/>
        <pc:sldMasterMkLst>
          <pc:docMk/>
          <pc:sldMasterMk cId="1937850922" sldId="2147483659"/>
        </pc:sldMasterMkLst>
        <pc:spChg chg="add">
          <ac:chgData name="PALANIAPPAN Devarajan" userId="0ccb0e75-6f62-4860-b5c8-e1d1cc272866" providerId="ADAL" clId="{6BFA7752-9EC0-471E-AC56-E890149C7F72}" dt="2023-12-15T12:45:01.197" v="2464"/>
          <ac:spMkLst>
            <pc:docMk/>
            <pc:sldMasterMk cId="1937850922" sldId="2147483659"/>
            <ac:spMk id="9" creationId="{81501EFD-ADD5-8351-4109-599DA2C83168}"/>
          </ac:spMkLst>
        </pc:spChg>
        <pc:picChg chg="add">
          <ac:chgData name="PALANIAPPAN Devarajan" userId="0ccb0e75-6f62-4860-b5c8-e1d1cc272866" providerId="ADAL" clId="{6BFA7752-9EC0-471E-AC56-E890149C7F72}" dt="2023-12-15T12:45:01.197" v="2464"/>
          <ac:picMkLst>
            <pc:docMk/>
            <pc:sldMasterMk cId="1937850922" sldId="2147483659"/>
            <ac:picMk id="11" creationId="{861FBCC7-EBF3-943D-84B6-6A3D54DC234F}"/>
          </ac:picMkLst>
        </pc:picChg>
        <pc:sldLayoutChg chg="modTransition">
          <pc:chgData name="PALANIAPPAN Devarajan" userId="0ccb0e75-6f62-4860-b5c8-e1d1cc272866" providerId="ADAL" clId="{6BFA7752-9EC0-471E-AC56-E890149C7F72}" dt="2023-12-15T12:45:04.224" v="2465"/>
          <pc:sldLayoutMkLst>
            <pc:docMk/>
            <pc:sldMasterMk cId="1937850922" sldId="2147483659"/>
            <pc:sldLayoutMk cId="1736829379" sldId="2147483665"/>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891408294" sldId="2147483666"/>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918514830" sldId="2147483667"/>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1354477810" sldId="2147483668"/>
          </pc:sldLayoutMkLst>
        </pc:sldLayoutChg>
        <pc:sldLayoutChg chg="modTransition">
          <pc:chgData name="PALANIAPPAN Devarajan" userId="0ccb0e75-6f62-4860-b5c8-e1d1cc272866" providerId="ADAL" clId="{6BFA7752-9EC0-471E-AC56-E890149C7F72}" dt="2023-12-15T12:45:04.224" v="2465"/>
          <pc:sldLayoutMkLst>
            <pc:docMk/>
            <pc:sldMasterMk cId="1937850922" sldId="2147483659"/>
            <pc:sldLayoutMk cId="3239161488" sldId="2147483669"/>
          </pc:sldLayoutMkLst>
        </pc:sldLayoutChg>
      </pc:sldMasterChg>
      <pc:sldMasterChg chg="addSp modTransition modSldLayout">
        <pc:chgData name="PALANIAPPAN Devarajan" userId="0ccb0e75-6f62-4860-b5c8-e1d1cc272866" providerId="ADAL" clId="{6BFA7752-9EC0-471E-AC56-E890149C7F72}" dt="2023-12-15T12:45:22.485" v="2507"/>
        <pc:sldMasterMkLst>
          <pc:docMk/>
          <pc:sldMasterMk cId="2441499635" sldId="2147483659"/>
        </pc:sldMasterMkLst>
        <pc:spChg chg="add">
          <ac:chgData name="PALANIAPPAN Devarajan" userId="0ccb0e75-6f62-4860-b5c8-e1d1cc272866" providerId="ADAL" clId="{6BFA7752-9EC0-471E-AC56-E890149C7F72}" dt="2023-12-15T12:45:16.437" v="2506"/>
          <ac:spMkLst>
            <pc:docMk/>
            <pc:sldMasterMk cId="2441499635" sldId="2147483659"/>
            <ac:spMk id="8" creationId="{9FB628E8-5E79-1A2F-6C51-0B7ED7F96218}"/>
          </ac:spMkLst>
        </pc:spChg>
        <pc:picChg chg="add">
          <ac:chgData name="PALANIAPPAN Devarajan" userId="0ccb0e75-6f62-4860-b5c8-e1d1cc272866" providerId="ADAL" clId="{6BFA7752-9EC0-471E-AC56-E890149C7F72}" dt="2023-12-15T12:45:16.437" v="2506"/>
          <ac:picMkLst>
            <pc:docMk/>
            <pc:sldMasterMk cId="2441499635" sldId="2147483659"/>
            <ac:picMk id="9" creationId="{05555602-5F7A-47F4-ED42-735A964B39F2}"/>
          </ac:picMkLst>
        </pc:picChg>
        <pc:sldLayoutChg chg="modTransition">
          <pc:chgData name="PALANIAPPAN Devarajan" userId="0ccb0e75-6f62-4860-b5c8-e1d1cc272866" providerId="ADAL" clId="{6BFA7752-9EC0-471E-AC56-E890149C7F72}" dt="2023-12-15T12:45:22.485" v="2507"/>
          <pc:sldLayoutMkLst>
            <pc:docMk/>
            <pc:sldMasterMk cId="2441499635" sldId="2147483659"/>
            <pc:sldLayoutMk cId="3931960398" sldId="2147483665"/>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3209235226" sldId="2147483666"/>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43184971" sldId="2147483667"/>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4138786631" sldId="2147483668"/>
          </pc:sldLayoutMkLst>
        </pc:sldLayoutChg>
        <pc:sldLayoutChg chg="modTransition">
          <pc:chgData name="PALANIAPPAN Devarajan" userId="0ccb0e75-6f62-4860-b5c8-e1d1cc272866" providerId="ADAL" clId="{6BFA7752-9EC0-471E-AC56-E890149C7F72}" dt="2023-12-15T12:45:22.485" v="2507"/>
          <pc:sldLayoutMkLst>
            <pc:docMk/>
            <pc:sldMasterMk cId="2441499635" sldId="2147483659"/>
            <pc:sldLayoutMk cId="1863502640" sldId="2147483674"/>
          </pc:sldLayoutMkLst>
        </pc:sldLayoutChg>
      </pc:sldMasterChg>
      <pc:sldMasterChg chg="addSp modTransition modSldLayout">
        <pc:chgData name="PALANIAPPAN Devarajan" userId="0ccb0e75-6f62-4860-b5c8-e1d1cc272866" providerId="ADAL" clId="{6BFA7752-9EC0-471E-AC56-E890149C7F72}" dt="2023-12-15T12:49:11.131" v="2604"/>
        <pc:sldMasterMkLst>
          <pc:docMk/>
          <pc:sldMasterMk cId="3405632865" sldId="2147483659"/>
        </pc:sldMasterMkLst>
        <pc:spChg chg="add">
          <ac:chgData name="PALANIAPPAN Devarajan" userId="0ccb0e75-6f62-4860-b5c8-e1d1cc272866" providerId="ADAL" clId="{6BFA7752-9EC0-471E-AC56-E890149C7F72}" dt="2023-12-15T12:49:04.032" v="2603"/>
          <ac:spMkLst>
            <pc:docMk/>
            <pc:sldMasterMk cId="3405632865" sldId="2147483659"/>
            <ac:spMk id="10" creationId="{22E99831-8506-27BB-1FEF-0E5E4AA7671D}"/>
          </ac:spMkLst>
        </pc:spChg>
        <pc:picChg chg="add">
          <ac:chgData name="PALANIAPPAN Devarajan" userId="0ccb0e75-6f62-4860-b5c8-e1d1cc272866" providerId="ADAL" clId="{6BFA7752-9EC0-471E-AC56-E890149C7F72}" dt="2023-12-15T12:49:04.032" v="2603"/>
          <ac:picMkLst>
            <pc:docMk/>
            <pc:sldMasterMk cId="3405632865" sldId="2147483659"/>
            <ac:picMk id="11" creationId="{1F1B5C4D-C99A-179D-E10B-E29D063C5D33}"/>
          </ac:picMkLst>
        </pc:picChg>
        <pc:sldLayoutChg chg="modTransition">
          <pc:chgData name="PALANIAPPAN Devarajan" userId="0ccb0e75-6f62-4860-b5c8-e1d1cc272866" providerId="ADAL" clId="{6BFA7752-9EC0-471E-AC56-E890149C7F72}" dt="2023-12-15T12:49:11.131" v="2604"/>
          <pc:sldLayoutMkLst>
            <pc:docMk/>
            <pc:sldMasterMk cId="3405632865" sldId="2147483659"/>
            <pc:sldLayoutMk cId="792347461" sldId="2147483665"/>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116364151" sldId="2147483666"/>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1067565510" sldId="2147483667"/>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3226877875" sldId="2147483668"/>
          </pc:sldLayoutMkLst>
        </pc:sldLayoutChg>
        <pc:sldLayoutChg chg="modTransition">
          <pc:chgData name="PALANIAPPAN Devarajan" userId="0ccb0e75-6f62-4860-b5c8-e1d1cc272866" providerId="ADAL" clId="{6BFA7752-9EC0-471E-AC56-E890149C7F72}" dt="2023-12-15T12:49:11.131" v="2604"/>
          <pc:sldLayoutMkLst>
            <pc:docMk/>
            <pc:sldMasterMk cId="3405632865" sldId="2147483659"/>
            <pc:sldLayoutMk cId="661826746" sldId="2147483669"/>
          </pc:sldLayoutMkLst>
        </pc:sldLayoutChg>
      </pc:sldMasterChg>
      <pc:sldMasterChg chg="new del mod addSldLayout delSldLayout">
        <pc:chgData name="PALANIAPPAN Devarajan" userId="0ccb0e75-6f62-4860-b5c8-e1d1cc272866" providerId="ADAL" clId="{6BFA7752-9EC0-471E-AC56-E890149C7F72}" dt="2023-12-07T08:35:06.923" v="315" actId="2696"/>
        <pc:sldMasterMkLst>
          <pc:docMk/>
          <pc:sldMasterMk cId="410629472" sldId="2147483660"/>
        </pc:sldMasterMkLst>
        <pc:sldLayoutChg chg="new del replId">
          <pc:chgData name="PALANIAPPAN Devarajan" userId="0ccb0e75-6f62-4860-b5c8-e1d1cc272866" providerId="ADAL" clId="{6BFA7752-9EC0-471E-AC56-E890149C7F72}" dt="2023-12-07T08:35:06.891" v="304" actId="2696"/>
          <pc:sldLayoutMkLst>
            <pc:docMk/>
            <pc:sldMasterMk cId="410629472" sldId="2147483660"/>
            <pc:sldLayoutMk cId="36120214" sldId="2147483661"/>
          </pc:sldLayoutMkLst>
        </pc:sldLayoutChg>
        <pc:sldLayoutChg chg="new del replId">
          <pc:chgData name="PALANIAPPAN Devarajan" userId="0ccb0e75-6f62-4860-b5c8-e1d1cc272866" providerId="ADAL" clId="{6BFA7752-9EC0-471E-AC56-E890149C7F72}" dt="2023-12-07T08:35:06.891" v="305" actId="2696"/>
          <pc:sldLayoutMkLst>
            <pc:docMk/>
            <pc:sldMasterMk cId="410629472" sldId="2147483660"/>
            <pc:sldLayoutMk cId="2497186780" sldId="2147483662"/>
          </pc:sldLayoutMkLst>
        </pc:sldLayoutChg>
        <pc:sldLayoutChg chg="new del replId">
          <pc:chgData name="PALANIAPPAN Devarajan" userId="0ccb0e75-6f62-4860-b5c8-e1d1cc272866" providerId="ADAL" clId="{6BFA7752-9EC0-471E-AC56-E890149C7F72}" dt="2023-12-07T08:35:06.906" v="306" actId="2696"/>
          <pc:sldLayoutMkLst>
            <pc:docMk/>
            <pc:sldMasterMk cId="410629472" sldId="2147483660"/>
            <pc:sldLayoutMk cId="2717160567" sldId="2147483663"/>
          </pc:sldLayoutMkLst>
        </pc:sldLayoutChg>
        <pc:sldLayoutChg chg="new del replId">
          <pc:chgData name="PALANIAPPAN Devarajan" userId="0ccb0e75-6f62-4860-b5c8-e1d1cc272866" providerId="ADAL" clId="{6BFA7752-9EC0-471E-AC56-E890149C7F72}" dt="2023-12-07T08:35:06.906" v="307" actId="2696"/>
          <pc:sldLayoutMkLst>
            <pc:docMk/>
            <pc:sldMasterMk cId="410629472" sldId="2147483660"/>
            <pc:sldLayoutMk cId="3558192541" sldId="2147483664"/>
          </pc:sldLayoutMkLst>
        </pc:sldLayoutChg>
        <pc:sldLayoutChg chg="new del replId">
          <pc:chgData name="PALANIAPPAN Devarajan" userId="0ccb0e75-6f62-4860-b5c8-e1d1cc272866" providerId="ADAL" clId="{6BFA7752-9EC0-471E-AC56-E890149C7F72}" dt="2023-12-07T08:35:06.906" v="308" actId="2696"/>
          <pc:sldLayoutMkLst>
            <pc:docMk/>
            <pc:sldMasterMk cId="410629472" sldId="2147483660"/>
            <pc:sldLayoutMk cId="1848542410" sldId="2147483665"/>
          </pc:sldLayoutMkLst>
        </pc:sldLayoutChg>
        <pc:sldLayoutChg chg="new del replId">
          <pc:chgData name="PALANIAPPAN Devarajan" userId="0ccb0e75-6f62-4860-b5c8-e1d1cc272866" providerId="ADAL" clId="{6BFA7752-9EC0-471E-AC56-E890149C7F72}" dt="2023-12-07T08:35:06.919" v="309" actId="2696"/>
          <pc:sldLayoutMkLst>
            <pc:docMk/>
            <pc:sldMasterMk cId="410629472" sldId="2147483660"/>
            <pc:sldLayoutMk cId="2801416826" sldId="2147483666"/>
          </pc:sldLayoutMkLst>
        </pc:sldLayoutChg>
        <pc:sldLayoutChg chg="new del replId">
          <pc:chgData name="PALANIAPPAN Devarajan" userId="0ccb0e75-6f62-4860-b5c8-e1d1cc272866" providerId="ADAL" clId="{6BFA7752-9EC0-471E-AC56-E890149C7F72}" dt="2023-12-07T08:35:06.923" v="310" actId="2696"/>
          <pc:sldLayoutMkLst>
            <pc:docMk/>
            <pc:sldMasterMk cId="410629472" sldId="2147483660"/>
            <pc:sldLayoutMk cId="823020511" sldId="2147483667"/>
          </pc:sldLayoutMkLst>
        </pc:sldLayoutChg>
        <pc:sldLayoutChg chg="new del replId">
          <pc:chgData name="PALANIAPPAN Devarajan" userId="0ccb0e75-6f62-4860-b5c8-e1d1cc272866" providerId="ADAL" clId="{6BFA7752-9EC0-471E-AC56-E890149C7F72}" dt="2023-12-07T08:35:06.923" v="311" actId="2696"/>
          <pc:sldLayoutMkLst>
            <pc:docMk/>
            <pc:sldMasterMk cId="410629472" sldId="2147483660"/>
            <pc:sldLayoutMk cId="4263472519" sldId="2147483668"/>
          </pc:sldLayoutMkLst>
        </pc:sldLayoutChg>
        <pc:sldLayoutChg chg="new del replId">
          <pc:chgData name="PALANIAPPAN Devarajan" userId="0ccb0e75-6f62-4860-b5c8-e1d1cc272866" providerId="ADAL" clId="{6BFA7752-9EC0-471E-AC56-E890149C7F72}" dt="2023-12-07T08:35:06.923" v="312" actId="2696"/>
          <pc:sldLayoutMkLst>
            <pc:docMk/>
            <pc:sldMasterMk cId="410629472" sldId="2147483660"/>
            <pc:sldLayoutMk cId="1916142558" sldId="2147483669"/>
          </pc:sldLayoutMkLst>
        </pc:sldLayoutChg>
        <pc:sldLayoutChg chg="new del replId">
          <pc:chgData name="PALANIAPPAN Devarajan" userId="0ccb0e75-6f62-4860-b5c8-e1d1cc272866" providerId="ADAL" clId="{6BFA7752-9EC0-471E-AC56-E890149C7F72}" dt="2023-12-07T08:35:06.923" v="313" actId="2696"/>
          <pc:sldLayoutMkLst>
            <pc:docMk/>
            <pc:sldMasterMk cId="410629472" sldId="2147483660"/>
            <pc:sldLayoutMk cId="2236737628" sldId="2147483670"/>
          </pc:sldLayoutMkLst>
        </pc:sldLayoutChg>
        <pc:sldLayoutChg chg="new del replId">
          <pc:chgData name="PALANIAPPAN Devarajan" userId="0ccb0e75-6f62-4860-b5c8-e1d1cc272866" providerId="ADAL" clId="{6BFA7752-9EC0-471E-AC56-E890149C7F72}" dt="2023-12-07T08:35:06.923" v="314" actId="2696"/>
          <pc:sldLayoutMkLst>
            <pc:docMk/>
            <pc:sldMasterMk cId="410629472" sldId="2147483660"/>
            <pc:sldLayoutMk cId="3814120192" sldId="2147483671"/>
          </pc:sldLayoutMkLst>
        </pc:sldLayoutChg>
      </pc:sldMasterChg>
      <pc:sldMasterChg chg="new del mod addSldLayout delSldLayout">
        <pc:chgData name="PALANIAPPAN Devarajan" userId="0ccb0e75-6f62-4860-b5c8-e1d1cc272866" providerId="ADAL" clId="{6BFA7752-9EC0-471E-AC56-E890149C7F72}" dt="2023-12-07T08:35:06.607" v="303" actId="2696"/>
        <pc:sldMasterMkLst>
          <pc:docMk/>
          <pc:sldMasterMk cId="2149716982" sldId="2147483672"/>
        </pc:sldMasterMkLst>
        <pc:sldLayoutChg chg="new del replId">
          <pc:chgData name="PALANIAPPAN Devarajan" userId="0ccb0e75-6f62-4860-b5c8-e1d1cc272866" providerId="ADAL" clId="{6BFA7752-9EC0-471E-AC56-E890149C7F72}" dt="2023-12-07T08:35:06.575" v="292" actId="2696"/>
          <pc:sldLayoutMkLst>
            <pc:docMk/>
            <pc:sldMasterMk cId="2149716982" sldId="2147483672"/>
            <pc:sldLayoutMk cId="3899350970" sldId="2147483673"/>
          </pc:sldLayoutMkLst>
        </pc:sldLayoutChg>
        <pc:sldLayoutChg chg="new del replId">
          <pc:chgData name="PALANIAPPAN Devarajan" userId="0ccb0e75-6f62-4860-b5c8-e1d1cc272866" providerId="ADAL" clId="{6BFA7752-9EC0-471E-AC56-E890149C7F72}" dt="2023-12-07T08:35:06.575" v="293" actId="2696"/>
          <pc:sldLayoutMkLst>
            <pc:docMk/>
            <pc:sldMasterMk cId="2149716982" sldId="2147483672"/>
            <pc:sldLayoutMk cId="2396601857" sldId="2147483674"/>
          </pc:sldLayoutMkLst>
        </pc:sldLayoutChg>
        <pc:sldLayoutChg chg="new del replId">
          <pc:chgData name="PALANIAPPAN Devarajan" userId="0ccb0e75-6f62-4860-b5c8-e1d1cc272866" providerId="ADAL" clId="{6BFA7752-9EC0-471E-AC56-E890149C7F72}" dt="2023-12-07T08:35:06.575" v="294" actId="2696"/>
          <pc:sldLayoutMkLst>
            <pc:docMk/>
            <pc:sldMasterMk cId="2149716982" sldId="2147483672"/>
            <pc:sldLayoutMk cId="1001338892" sldId="2147483675"/>
          </pc:sldLayoutMkLst>
        </pc:sldLayoutChg>
        <pc:sldLayoutChg chg="new del replId">
          <pc:chgData name="PALANIAPPAN Devarajan" userId="0ccb0e75-6f62-4860-b5c8-e1d1cc272866" providerId="ADAL" clId="{6BFA7752-9EC0-471E-AC56-E890149C7F72}" dt="2023-12-07T08:35:06.575" v="295" actId="2696"/>
          <pc:sldLayoutMkLst>
            <pc:docMk/>
            <pc:sldMasterMk cId="2149716982" sldId="2147483672"/>
            <pc:sldLayoutMk cId="2797916425" sldId="2147483676"/>
          </pc:sldLayoutMkLst>
        </pc:sldLayoutChg>
        <pc:sldLayoutChg chg="new del replId">
          <pc:chgData name="PALANIAPPAN Devarajan" userId="0ccb0e75-6f62-4860-b5c8-e1d1cc272866" providerId="ADAL" clId="{6BFA7752-9EC0-471E-AC56-E890149C7F72}" dt="2023-12-07T08:35:06.591" v="296" actId="2696"/>
          <pc:sldLayoutMkLst>
            <pc:docMk/>
            <pc:sldMasterMk cId="2149716982" sldId="2147483672"/>
            <pc:sldLayoutMk cId="2345095930" sldId="2147483677"/>
          </pc:sldLayoutMkLst>
        </pc:sldLayoutChg>
        <pc:sldLayoutChg chg="new del replId">
          <pc:chgData name="PALANIAPPAN Devarajan" userId="0ccb0e75-6f62-4860-b5c8-e1d1cc272866" providerId="ADAL" clId="{6BFA7752-9EC0-471E-AC56-E890149C7F72}" dt="2023-12-07T08:35:06.591" v="297" actId="2696"/>
          <pc:sldLayoutMkLst>
            <pc:docMk/>
            <pc:sldMasterMk cId="2149716982" sldId="2147483672"/>
            <pc:sldLayoutMk cId="2051809293" sldId="2147483678"/>
          </pc:sldLayoutMkLst>
        </pc:sldLayoutChg>
        <pc:sldLayoutChg chg="new del replId">
          <pc:chgData name="PALANIAPPAN Devarajan" userId="0ccb0e75-6f62-4860-b5c8-e1d1cc272866" providerId="ADAL" clId="{6BFA7752-9EC0-471E-AC56-E890149C7F72}" dt="2023-12-07T08:35:06.591" v="298" actId="2696"/>
          <pc:sldLayoutMkLst>
            <pc:docMk/>
            <pc:sldMasterMk cId="2149716982" sldId="2147483672"/>
            <pc:sldLayoutMk cId="210280938" sldId="2147483679"/>
          </pc:sldLayoutMkLst>
        </pc:sldLayoutChg>
        <pc:sldLayoutChg chg="new del replId">
          <pc:chgData name="PALANIAPPAN Devarajan" userId="0ccb0e75-6f62-4860-b5c8-e1d1cc272866" providerId="ADAL" clId="{6BFA7752-9EC0-471E-AC56-E890149C7F72}" dt="2023-12-07T08:35:06.591" v="299" actId="2696"/>
          <pc:sldLayoutMkLst>
            <pc:docMk/>
            <pc:sldMasterMk cId="2149716982" sldId="2147483672"/>
            <pc:sldLayoutMk cId="2452029495" sldId="2147483680"/>
          </pc:sldLayoutMkLst>
        </pc:sldLayoutChg>
        <pc:sldLayoutChg chg="new del replId">
          <pc:chgData name="PALANIAPPAN Devarajan" userId="0ccb0e75-6f62-4860-b5c8-e1d1cc272866" providerId="ADAL" clId="{6BFA7752-9EC0-471E-AC56-E890149C7F72}" dt="2023-12-07T08:35:06.591" v="300" actId="2696"/>
          <pc:sldLayoutMkLst>
            <pc:docMk/>
            <pc:sldMasterMk cId="2149716982" sldId="2147483672"/>
            <pc:sldLayoutMk cId="1854496923" sldId="2147483681"/>
          </pc:sldLayoutMkLst>
        </pc:sldLayoutChg>
        <pc:sldLayoutChg chg="new del replId">
          <pc:chgData name="PALANIAPPAN Devarajan" userId="0ccb0e75-6f62-4860-b5c8-e1d1cc272866" providerId="ADAL" clId="{6BFA7752-9EC0-471E-AC56-E890149C7F72}" dt="2023-12-07T08:35:06.591" v="301" actId="2696"/>
          <pc:sldLayoutMkLst>
            <pc:docMk/>
            <pc:sldMasterMk cId="2149716982" sldId="2147483672"/>
            <pc:sldLayoutMk cId="2837949700" sldId="2147483682"/>
          </pc:sldLayoutMkLst>
        </pc:sldLayoutChg>
        <pc:sldLayoutChg chg="new del replId">
          <pc:chgData name="PALANIAPPAN Devarajan" userId="0ccb0e75-6f62-4860-b5c8-e1d1cc272866" providerId="ADAL" clId="{6BFA7752-9EC0-471E-AC56-E890149C7F72}" dt="2023-12-07T08:35:06.591" v="302" actId="2696"/>
          <pc:sldLayoutMkLst>
            <pc:docMk/>
            <pc:sldMasterMk cId="2149716982" sldId="2147483672"/>
            <pc:sldLayoutMk cId="2749745648" sldId="2147483683"/>
          </pc:sldLayoutMkLst>
        </pc:sldLayoutChg>
      </pc:sldMasterChg>
      <pc:sldMasterChg chg="addSp modTransition modSldLayout">
        <pc:chgData name="PALANIAPPAN Devarajan" userId="0ccb0e75-6f62-4860-b5c8-e1d1cc272866" providerId="ADAL" clId="{6BFA7752-9EC0-471E-AC56-E890149C7F72}" dt="2023-12-15T12:45:53.375" v="2550"/>
        <pc:sldMasterMkLst>
          <pc:docMk/>
          <pc:sldMasterMk cId="1518853527" sldId="2147483678"/>
        </pc:sldMasterMkLst>
        <pc:spChg chg="add">
          <ac:chgData name="PALANIAPPAN Devarajan" userId="0ccb0e75-6f62-4860-b5c8-e1d1cc272866" providerId="ADAL" clId="{6BFA7752-9EC0-471E-AC56-E890149C7F72}" dt="2023-12-15T12:45:51.396" v="2549"/>
          <ac:spMkLst>
            <pc:docMk/>
            <pc:sldMasterMk cId="1518853527" sldId="2147483678"/>
            <ac:spMk id="8" creationId="{E6D99933-5CDE-C46B-7CD8-F3A5CAB81863}"/>
          </ac:spMkLst>
        </pc:spChg>
        <pc:picChg chg="add">
          <ac:chgData name="PALANIAPPAN Devarajan" userId="0ccb0e75-6f62-4860-b5c8-e1d1cc272866" providerId="ADAL" clId="{6BFA7752-9EC0-471E-AC56-E890149C7F72}" dt="2023-12-15T12:45:51.396" v="2549"/>
          <ac:picMkLst>
            <pc:docMk/>
            <pc:sldMasterMk cId="1518853527" sldId="2147483678"/>
            <ac:picMk id="9" creationId="{F661B3A2-1A49-2806-0F09-666C1CCEB698}"/>
          </ac:picMkLst>
        </pc:pic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980958" sldId="2147483684"/>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1861795499" sldId="2147483685"/>
          </pc:sldLayoutMkLst>
        </pc:sldLayoutChg>
        <pc:sldLayoutChg chg="modTransition">
          <pc:chgData name="PALANIAPPAN Devarajan" userId="0ccb0e75-6f62-4860-b5c8-e1d1cc272866" providerId="ADAL" clId="{6BFA7752-9EC0-471E-AC56-E890149C7F72}" dt="2023-12-15T12:45:53.375" v="2550"/>
          <pc:sldLayoutMkLst>
            <pc:docMk/>
            <pc:sldMasterMk cId="1518853527" sldId="2147483678"/>
            <pc:sldLayoutMk cId="4066899932" sldId="2147483687"/>
          </pc:sldLayoutMkLst>
        </pc:sldLayoutChg>
      </pc:sldMasterChg>
      <pc:sldMasterChg chg="new del mod addSldLayout delSldLayout">
        <pc:chgData name="PALANIAPPAN Devarajan" userId="0ccb0e75-6f62-4860-b5c8-e1d1cc272866" providerId="ADAL" clId="{6BFA7752-9EC0-471E-AC56-E890149C7F72}" dt="2023-12-07T08:35:06.196" v="291" actId="2696"/>
        <pc:sldMasterMkLst>
          <pc:docMk/>
          <pc:sldMasterMk cId="3464590390" sldId="2147483684"/>
        </pc:sldMasterMkLst>
        <pc:sldLayoutChg chg="new del replId">
          <pc:chgData name="PALANIAPPAN Devarajan" userId="0ccb0e75-6f62-4860-b5c8-e1d1cc272866" providerId="ADAL" clId="{6BFA7752-9EC0-471E-AC56-E890149C7F72}" dt="2023-12-07T08:35:00.085" v="290" actId="2696"/>
          <pc:sldLayoutMkLst>
            <pc:docMk/>
            <pc:sldMasterMk cId="3464590390" sldId="2147483684"/>
            <pc:sldLayoutMk cId="2430201086" sldId="2147483685"/>
          </pc:sldLayoutMkLst>
        </pc:sldLayoutChg>
        <pc:sldLayoutChg chg="new del replId">
          <pc:chgData name="PALANIAPPAN Devarajan" userId="0ccb0e75-6f62-4860-b5c8-e1d1cc272866" providerId="ADAL" clId="{6BFA7752-9EC0-471E-AC56-E890149C7F72}" dt="2023-12-07T08:35:00.038" v="289" actId="2696"/>
          <pc:sldLayoutMkLst>
            <pc:docMk/>
            <pc:sldMasterMk cId="3464590390" sldId="2147483684"/>
            <pc:sldLayoutMk cId="1641035558" sldId="2147483686"/>
          </pc:sldLayoutMkLst>
        </pc:sldLayoutChg>
        <pc:sldLayoutChg chg="new del replId">
          <pc:chgData name="PALANIAPPAN Devarajan" userId="0ccb0e75-6f62-4860-b5c8-e1d1cc272866" providerId="ADAL" clId="{6BFA7752-9EC0-471E-AC56-E890149C7F72}" dt="2023-12-07T08:35:00.022" v="288" actId="2696"/>
          <pc:sldLayoutMkLst>
            <pc:docMk/>
            <pc:sldMasterMk cId="3464590390" sldId="2147483684"/>
            <pc:sldLayoutMk cId="2826827271" sldId="2147483687"/>
          </pc:sldLayoutMkLst>
        </pc:sldLayoutChg>
        <pc:sldLayoutChg chg="new del replId">
          <pc:chgData name="PALANIAPPAN Devarajan" userId="0ccb0e75-6f62-4860-b5c8-e1d1cc272866" providerId="ADAL" clId="{6BFA7752-9EC0-471E-AC56-E890149C7F72}" dt="2023-12-07T08:34:59.976" v="287" actId="2696"/>
          <pc:sldLayoutMkLst>
            <pc:docMk/>
            <pc:sldMasterMk cId="3464590390" sldId="2147483684"/>
            <pc:sldLayoutMk cId="369653593" sldId="2147483688"/>
          </pc:sldLayoutMkLst>
        </pc:sldLayoutChg>
        <pc:sldLayoutChg chg="new del replId">
          <pc:chgData name="PALANIAPPAN Devarajan" userId="0ccb0e75-6f62-4860-b5c8-e1d1cc272866" providerId="ADAL" clId="{6BFA7752-9EC0-471E-AC56-E890149C7F72}" dt="2023-12-07T08:34:59.959" v="286" actId="2696"/>
          <pc:sldLayoutMkLst>
            <pc:docMk/>
            <pc:sldMasterMk cId="3464590390" sldId="2147483684"/>
            <pc:sldLayoutMk cId="2895139788" sldId="2147483689"/>
          </pc:sldLayoutMkLst>
        </pc:sldLayoutChg>
        <pc:sldLayoutChg chg="new del replId">
          <pc:chgData name="PALANIAPPAN Devarajan" userId="0ccb0e75-6f62-4860-b5c8-e1d1cc272866" providerId="ADAL" clId="{6BFA7752-9EC0-471E-AC56-E890149C7F72}" dt="2023-12-07T08:34:59.928" v="285" actId="2696"/>
          <pc:sldLayoutMkLst>
            <pc:docMk/>
            <pc:sldMasterMk cId="3464590390" sldId="2147483684"/>
            <pc:sldLayoutMk cId="3213573859" sldId="2147483690"/>
          </pc:sldLayoutMkLst>
        </pc:sldLayoutChg>
        <pc:sldLayoutChg chg="new del replId">
          <pc:chgData name="PALANIAPPAN Devarajan" userId="0ccb0e75-6f62-4860-b5c8-e1d1cc272866" providerId="ADAL" clId="{6BFA7752-9EC0-471E-AC56-E890149C7F72}" dt="2023-12-07T08:34:59.850" v="284" actId="2696"/>
          <pc:sldLayoutMkLst>
            <pc:docMk/>
            <pc:sldMasterMk cId="3464590390" sldId="2147483684"/>
            <pc:sldLayoutMk cId="4032575881" sldId="2147483691"/>
          </pc:sldLayoutMkLst>
        </pc:sldLayoutChg>
        <pc:sldLayoutChg chg="new del replId">
          <pc:chgData name="PALANIAPPAN Devarajan" userId="0ccb0e75-6f62-4860-b5c8-e1d1cc272866" providerId="ADAL" clId="{6BFA7752-9EC0-471E-AC56-E890149C7F72}" dt="2023-12-07T08:34:57.077" v="280" actId="2696"/>
          <pc:sldLayoutMkLst>
            <pc:docMk/>
            <pc:sldMasterMk cId="3464590390" sldId="2147483684"/>
            <pc:sldLayoutMk cId="1185257847" sldId="2147483692"/>
          </pc:sldLayoutMkLst>
        </pc:sldLayoutChg>
        <pc:sldLayoutChg chg="new del replId">
          <pc:chgData name="PALANIAPPAN Devarajan" userId="0ccb0e75-6f62-4860-b5c8-e1d1cc272866" providerId="ADAL" clId="{6BFA7752-9EC0-471E-AC56-E890149C7F72}" dt="2023-12-07T08:34:58.983" v="281" actId="2696"/>
          <pc:sldLayoutMkLst>
            <pc:docMk/>
            <pc:sldMasterMk cId="3464590390" sldId="2147483684"/>
            <pc:sldLayoutMk cId="1892972673" sldId="2147483693"/>
          </pc:sldLayoutMkLst>
        </pc:sldLayoutChg>
        <pc:sldLayoutChg chg="new del replId">
          <pc:chgData name="PALANIAPPAN Devarajan" userId="0ccb0e75-6f62-4860-b5c8-e1d1cc272866" providerId="ADAL" clId="{6BFA7752-9EC0-471E-AC56-E890149C7F72}" dt="2023-12-07T08:34:59.189" v="282" actId="2696"/>
          <pc:sldLayoutMkLst>
            <pc:docMk/>
            <pc:sldMasterMk cId="3464590390" sldId="2147483684"/>
            <pc:sldLayoutMk cId="1307210038" sldId="2147483694"/>
          </pc:sldLayoutMkLst>
        </pc:sldLayoutChg>
        <pc:sldLayoutChg chg="new del replId">
          <pc:chgData name="PALANIAPPAN Devarajan" userId="0ccb0e75-6f62-4860-b5c8-e1d1cc272866" providerId="ADAL" clId="{6BFA7752-9EC0-471E-AC56-E890149C7F72}" dt="2023-12-07T08:34:59.362" v="283" actId="2696"/>
          <pc:sldLayoutMkLst>
            <pc:docMk/>
            <pc:sldMasterMk cId="3464590390" sldId="2147483684"/>
            <pc:sldLayoutMk cId="4276529145" sldId="2147483695"/>
          </pc:sldLayoutMkLst>
        </pc:sldLayoutChg>
      </pc:sldMasterChg>
    </pc:docChg>
  </pc:docChgLst>
  <pc:docChgLst>
    <pc:chgData name="PALANIAPPAN Devarajan" userId="0ccb0e75-6f62-4860-b5c8-e1d1cc272866" providerId="ADAL" clId="{4531E013-473D-4648-911B-96B8DADA2326}"/>
    <pc:docChg chg="undo redo custSel addSld delSld modSld sldOrd modMainMaster">
      <pc:chgData name="PALANIAPPAN Devarajan" userId="0ccb0e75-6f62-4860-b5c8-e1d1cc272866" providerId="ADAL" clId="{4531E013-473D-4648-911B-96B8DADA2326}" dt="2024-01-17T10:16:37.392" v="3324" actId="1076"/>
      <pc:docMkLst>
        <pc:docMk/>
      </pc:docMkLst>
      <pc:sldChg chg="addSp delSp modSp mod modTransition setBg">
        <pc:chgData name="PALANIAPPAN Devarajan" userId="0ccb0e75-6f62-4860-b5c8-e1d1cc272866" providerId="ADAL" clId="{4531E013-473D-4648-911B-96B8DADA2326}" dt="2024-01-17T10:08:22.037" v="3299" actId="1076"/>
        <pc:sldMkLst>
          <pc:docMk/>
          <pc:sldMk cId="1108333823" sldId="256"/>
        </pc:sldMkLst>
        <pc:spChg chg="add del mod">
          <ac:chgData name="PALANIAPPAN Devarajan" userId="0ccb0e75-6f62-4860-b5c8-e1d1cc272866" providerId="ADAL" clId="{4531E013-473D-4648-911B-96B8DADA2326}" dt="2024-01-17T10:03:34.488" v="3297" actId="1076"/>
          <ac:spMkLst>
            <pc:docMk/>
            <pc:sldMk cId="1108333823" sldId="256"/>
            <ac:spMk id="2" creationId="{71D7A268-F8F6-97BC-400F-02AC67A50814}"/>
          </ac:spMkLst>
        </pc:spChg>
        <pc:spChg chg="mod">
          <ac:chgData name="PALANIAPPAN Devarajan" userId="0ccb0e75-6f62-4860-b5c8-e1d1cc272866" providerId="ADAL" clId="{4531E013-473D-4648-911B-96B8DADA2326}" dt="2024-01-17T10:03:36.142" v="3298" actId="1076"/>
          <ac:spMkLst>
            <pc:docMk/>
            <pc:sldMk cId="1108333823" sldId="256"/>
            <ac:spMk id="6" creationId="{38D663E1-F39D-79DE-135E-1373AAA53DC7}"/>
          </ac:spMkLst>
        </pc:spChg>
        <pc:spChg chg="add mod">
          <ac:chgData name="PALANIAPPAN Devarajan" userId="0ccb0e75-6f62-4860-b5c8-e1d1cc272866" providerId="ADAL" clId="{4531E013-473D-4648-911B-96B8DADA2326}" dt="2024-01-16T06:35:59.113" v="1839" actId="14100"/>
          <ac:spMkLst>
            <pc:docMk/>
            <pc:sldMk cId="1108333823" sldId="256"/>
            <ac:spMk id="7" creationId="{29FDC015-1960-C006-89BE-D3FC83D44445}"/>
          </ac:spMkLst>
        </pc:spChg>
        <pc:picChg chg="del">
          <ac:chgData name="PALANIAPPAN Devarajan" userId="0ccb0e75-6f62-4860-b5c8-e1d1cc272866" providerId="ADAL" clId="{4531E013-473D-4648-911B-96B8DADA2326}" dt="2024-01-16T06:29:49.576" v="1693" actId="478"/>
          <ac:picMkLst>
            <pc:docMk/>
            <pc:sldMk cId="1108333823" sldId="256"/>
            <ac:picMk id="2" creationId="{9C296C69-0621-B657-A912-9B17CBD64337}"/>
          </ac:picMkLst>
        </pc:picChg>
        <pc:picChg chg="add del mod">
          <ac:chgData name="PALANIAPPAN Devarajan" userId="0ccb0e75-6f62-4860-b5c8-e1d1cc272866" providerId="ADAL" clId="{4531E013-473D-4648-911B-96B8DADA2326}" dt="2024-01-16T10:53:15.687" v="2950" actId="1076"/>
          <ac:picMkLst>
            <pc:docMk/>
            <pc:sldMk cId="1108333823" sldId="256"/>
            <ac:picMk id="3" creationId="{44618ACE-2CB6-CE46-F856-660334841C37}"/>
          </ac:picMkLst>
        </pc:picChg>
        <pc:picChg chg="mod">
          <ac:chgData name="PALANIAPPAN Devarajan" userId="0ccb0e75-6f62-4860-b5c8-e1d1cc272866" providerId="ADAL" clId="{4531E013-473D-4648-911B-96B8DADA2326}" dt="2024-01-16T06:30:10.543" v="1698" actId="1076"/>
          <ac:picMkLst>
            <pc:docMk/>
            <pc:sldMk cId="1108333823" sldId="256"/>
            <ac:picMk id="4" creationId="{7AF99015-A782-E8CD-B485-F5EAAB059C19}"/>
          </ac:picMkLst>
        </pc:picChg>
        <pc:picChg chg="mod">
          <ac:chgData name="PALANIAPPAN Devarajan" userId="0ccb0e75-6f62-4860-b5c8-e1d1cc272866" providerId="ADAL" clId="{4531E013-473D-4648-911B-96B8DADA2326}" dt="2024-01-17T10:08:22.037" v="3299" actId="1076"/>
          <ac:picMkLst>
            <pc:docMk/>
            <pc:sldMk cId="1108333823" sldId="256"/>
            <ac:picMk id="9" creationId="{89BF4884-0585-0F1F-3FD7-C8331D60AE94}"/>
          </ac:picMkLst>
        </pc:picChg>
      </pc:sldChg>
      <pc:sldChg chg="addSp delSp modSp mod modTransition setBg">
        <pc:chgData name="PALANIAPPAN Devarajan" userId="0ccb0e75-6f62-4860-b5c8-e1d1cc272866" providerId="ADAL" clId="{4531E013-473D-4648-911B-96B8DADA2326}" dt="2024-01-16T12:48:08.127" v="3130"/>
        <pc:sldMkLst>
          <pc:docMk/>
          <pc:sldMk cId="3746073292" sldId="258"/>
        </pc:sldMkLst>
        <pc:spChg chg="add del">
          <ac:chgData name="PALANIAPPAN Devarajan" userId="0ccb0e75-6f62-4860-b5c8-e1d1cc272866" providerId="ADAL" clId="{4531E013-473D-4648-911B-96B8DADA2326}" dt="2024-01-06T05:40:23.100" v="2" actId="26606"/>
          <ac:spMkLst>
            <pc:docMk/>
            <pc:sldMk cId="3746073292" sldId="258"/>
            <ac:spMk id="219" creationId="{51935DB0-36D0-5C2E-7342-262D35382F26}"/>
          </ac:spMkLst>
        </pc:spChg>
        <pc:spChg chg="add del">
          <ac:chgData name="PALANIAPPAN Devarajan" userId="0ccb0e75-6f62-4860-b5c8-e1d1cc272866" providerId="ADAL" clId="{4531E013-473D-4648-911B-96B8DADA2326}" dt="2024-01-06T05:40:23.100" v="2" actId="26606"/>
          <ac:spMkLst>
            <pc:docMk/>
            <pc:sldMk cId="3746073292" sldId="258"/>
            <ac:spMk id="220" creationId="{53D31893-BB06-4F90-7CCA-0A7A2694FA80}"/>
          </ac:spMkLst>
        </pc:spChg>
        <pc:spChg chg="add del">
          <ac:chgData name="PALANIAPPAN Devarajan" userId="0ccb0e75-6f62-4860-b5c8-e1d1cc272866" providerId="ADAL" clId="{4531E013-473D-4648-911B-96B8DADA2326}" dt="2024-01-06T05:40:23.100" v="2" actId="26606"/>
          <ac:spMkLst>
            <pc:docMk/>
            <pc:sldMk cId="3746073292" sldId="258"/>
            <ac:spMk id="221" creationId="{3F8ABF93-7FE7-6D3B-6AD7-C3921745C20D}"/>
          </ac:spMkLst>
        </pc:spChg>
        <pc:spChg chg="add del">
          <ac:chgData name="PALANIAPPAN Devarajan" userId="0ccb0e75-6f62-4860-b5c8-e1d1cc272866" providerId="ADAL" clId="{4531E013-473D-4648-911B-96B8DADA2326}" dt="2024-01-06T05:40:23.100" v="2" actId="26606"/>
          <ac:spMkLst>
            <pc:docMk/>
            <pc:sldMk cId="3746073292" sldId="258"/>
            <ac:spMk id="222" creationId="{D3C4FB21-0C2C-3F62-3EC5-DD378DBD37B2}"/>
          </ac:spMkLst>
        </pc:spChg>
        <pc:spChg chg="add del">
          <ac:chgData name="PALANIAPPAN Devarajan" userId="0ccb0e75-6f62-4860-b5c8-e1d1cc272866" providerId="ADAL" clId="{4531E013-473D-4648-911B-96B8DADA2326}" dt="2024-01-06T05:40:23.086" v="1" actId="26606"/>
          <ac:spMkLst>
            <pc:docMk/>
            <pc:sldMk cId="3746073292" sldId="258"/>
            <ac:spMk id="227" creationId="{3B5F8FB9-93B9-4832-A062-85E1B6A5AFA4}"/>
          </ac:spMkLst>
        </pc:spChg>
        <pc:spChg chg="add del">
          <ac:chgData name="PALANIAPPAN Devarajan" userId="0ccb0e75-6f62-4860-b5c8-e1d1cc272866" providerId="ADAL" clId="{4531E013-473D-4648-911B-96B8DADA2326}" dt="2024-01-06T05:40:23.086" v="1" actId="26606"/>
          <ac:spMkLst>
            <pc:docMk/>
            <pc:sldMk cId="3746073292" sldId="258"/>
            <ac:spMk id="229" creationId="{F37E8EB2-7BE0-4F3D-921C-F4E9C2C14929}"/>
          </ac:spMkLst>
        </pc:spChg>
        <pc:spChg chg="add del">
          <ac:chgData name="PALANIAPPAN Devarajan" userId="0ccb0e75-6f62-4860-b5c8-e1d1cc272866" providerId="ADAL" clId="{4531E013-473D-4648-911B-96B8DADA2326}" dt="2024-01-06T05:40:23.086" v="1" actId="26606"/>
          <ac:spMkLst>
            <pc:docMk/>
            <pc:sldMk cId="3746073292" sldId="258"/>
            <ac:spMk id="231" creationId="{E77AE46B-A945-4A7E-9911-903176079DD0}"/>
          </ac:spMkLst>
        </pc:spChg>
        <pc:spChg chg="add del">
          <ac:chgData name="PALANIAPPAN Devarajan" userId="0ccb0e75-6f62-4860-b5c8-e1d1cc272866" providerId="ADAL" clId="{4531E013-473D-4648-911B-96B8DADA2326}" dt="2024-01-16T09:24:22.563" v="2347" actId="26606"/>
          <ac:spMkLst>
            <pc:docMk/>
            <pc:sldMk cId="3746073292" sldId="258"/>
            <ac:spMk id="233" creationId="{4613B4A9-1C7C-4729-A016-AB42D3979460}"/>
          </ac:spMkLst>
        </pc:spChg>
        <pc:spChg chg="add">
          <ac:chgData name="PALANIAPPAN Devarajan" userId="0ccb0e75-6f62-4860-b5c8-e1d1cc272866" providerId="ADAL" clId="{4531E013-473D-4648-911B-96B8DADA2326}" dt="2024-01-16T09:24:22.563" v="2347" actId="26606"/>
          <ac:spMkLst>
            <pc:docMk/>
            <pc:sldMk cId="3746073292" sldId="258"/>
            <ac:spMk id="235" creationId="{22F15A2D-2324-487D-A02A-BF46C5C580EB}"/>
          </ac:spMkLst>
        </pc:spChg>
        <pc:spChg chg="add">
          <ac:chgData name="PALANIAPPAN Devarajan" userId="0ccb0e75-6f62-4860-b5c8-e1d1cc272866" providerId="ADAL" clId="{4531E013-473D-4648-911B-96B8DADA2326}" dt="2024-01-16T09:24:22.563" v="2347" actId="26606"/>
          <ac:spMkLst>
            <pc:docMk/>
            <pc:sldMk cId="3746073292" sldId="258"/>
            <ac:spMk id="236" creationId="{2AEAFA59-923A-4F54-8B49-44C970BCC323}"/>
          </ac:spMkLst>
        </pc:spChg>
        <pc:spChg chg="add">
          <ac:chgData name="PALANIAPPAN Devarajan" userId="0ccb0e75-6f62-4860-b5c8-e1d1cc272866" providerId="ADAL" clId="{4531E013-473D-4648-911B-96B8DADA2326}" dt="2024-01-16T09:24:22.563" v="2347" actId="26606"/>
          <ac:spMkLst>
            <pc:docMk/>
            <pc:sldMk cId="3746073292" sldId="258"/>
            <ac:spMk id="237" creationId="{C37E9D4B-7BFA-4D10-B666-547BAC499469}"/>
          </ac:spMkLst>
        </pc:spChg>
        <pc:spChg chg="add del">
          <ac:chgData name="PALANIAPPAN Devarajan" userId="0ccb0e75-6f62-4860-b5c8-e1d1cc272866" providerId="ADAL" clId="{4531E013-473D-4648-911B-96B8DADA2326}" dt="2024-01-16T09:22:08.382" v="2316" actId="26606"/>
          <ac:spMkLst>
            <pc:docMk/>
            <pc:sldMk cId="3746073292" sldId="258"/>
            <ac:spMk id="238" creationId="{2215C6C6-E45C-4179-9FC1-E8A4C1D47430}"/>
          </ac:spMkLst>
        </pc:spChg>
        <pc:spChg chg="add del">
          <ac:chgData name="PALANIAPPAN Devarajan" userId="0ccb0e75-6f62-4860-b5c8-e1d1cc272866" providerId="ADAL" clId="{4531E013-473D-4648-911B-96B8DADA2326}" dt="2024-01-16T09:22:18.120" v="2320" actId="26606"/>
          <ac:spMkLst>
            <pc:docMk/>
            <pc:sldMk cId="3746073292" sldId="258"/>
            <ac:spMk id="242" creationId="{2AEAFA59-923A-4F54-8B49-44C970BCC323}"/>
          </ac:spMkLst>
        </pc:spChg>
        <pc:spChg chg="add del">
          <ac:chgData name="PALANIAPPAN Devarajan" userId="0ccb0e75-6f62-4860-b5c8-e1d1cc272866" providerId="ADAL" clId="{4531E013-473D-4648-911B-96B8DADA2326}" dt="2024-01-16T09:22:08.382" v="2316" actId="26606"/>
          <ac:spMkLst>
            <pc:docMk/>
            <pc:sldMk cId="3746073292" sldId="258"/>
            <ac:spMk id="244" creationId="{3776B14B-F2F4-4825-8DA8-8C7A0F2B3960}"/>
          </ac:spMkLst>
        </pc:spChg>
        <pc:spChg chg="add del">
          <ac:chgData name="PALANIAPPAN Devarajan" userId="0ccb0e75-6f62-4860-b5c8-e1d1cc272866" providerId="ADAL" clId="{4531E013-473D-4648-911B-96B8DADA2326}" dt="2024-01-16T09:22:11.309" v="2318" actId="26606"/>
          <ac:spMkLst>
            <pc:docMk/>
            <pc:sldMk cId="3746073292" sldId="258"/>
            <ac:spMk id="246" creationId="{3B5F8FB9-93B9-4832-A062-85E1B6A5AFA4}"/>
          </ac:spMkLst>
        </pc:spChg>
        <pc:spChg chg="add del">
          <ac:chgData name="PALANIAPPAN Devarajan" userId="0ccb0e75-6f62-4860-b5c8-e1d1cc272866" providerId="ADAL" clId="{4531E013-473D-4648-911B-96B8DADA2326}" dt="2024-01-16T09:22:11.309" v="2318" actId="26606"/>
          <ac:spMkLst>
            <pc:docMk/>
            <pc:sldMk cId="3746073292" sldId="258"/>
            <ac:spMk id="247" creationId="{F37E8EB2-7BE0-4F3D-921C-F4E9C2C14929}"/>
          </ac:spMkLst>
        </pc:spChg>
        <pc:spChg chg="add del">
          <ac:chgData name="PALANIAPPAN Devarajan" userId="0ccb0e75-6f62-4860-b5c8-e1d1cc272866" providerId="ADAL" clId="{4531E013-473D-4648-911B-96B8DADA2326}" dt="2024-01-16T09:22:11.309" v="2318" actId="26606"/>
          <ac:spMkLst>
            <pc:docMk/>
            <pc:sldMk cId="3746073292" sldId="258"/>
            <ac:spMk id="248" creationId="{E77AE46B-A945-4A7E-9911-903176079DD0}"/>
          </ac:spMkLst>
        </pc:spChg>
        <pc:spChg chg="add del">
          <ac:chgData name="PALANIAPPAN Devarajan" userId="0ccb0e75-6f62-4860-b5c8-e1d1cc272866" providerId="ADAL" clId="{4531E013-473D-4648-911B-96B8DADA2326}" dt="2024-01-16T09:22:18.120" v="2320" actId="26606"/>
          <ac:spMkLst>
            <pc:docMk/>
            <pc:sldMk cId="3746073292" sldId="258"/>
            <ac:spMk id="250" creationId="{22F15A2D-2324-487D-A02A-BF46C5C580EB}"/>
          </ac:spMkLst>
        </pc:spChg>
        <pc:spChg chg="add del">
          <ac:chgData name="PALANIAPPAN Devarajan" userId="0ccb0e75-6f62-4860-b5c8-e1d1cc272866" providerId="ADAL" clId="{4531E013-473D-4648-911B-96B8DADA2326}" dt="2024-01-16T09:22:18.120" v="2320" actId="26606"/>
          <ac:spMkLst>
            <pc:docMk/>
            <pc:sldMk cId="3746073292" sldId="258"/>
            <ac:spMk id="251" creationId="{17A7F34E-D418-47E2-9F86-2C45BBC31210}"/>
          </ac:spMkLst>
        </pc:spChg>
        <pc:spChg chg="add del">
          <ac:chgData name="PALANIAPPAN Devarajan" userId="0ccb0e75-6f62-4860-b5c8-e1d1cc272866" providerId="ADAL" clId="{4531E013-473D-4648-911B-96B8DADA2326}" dt="2024-01-16T09:23:39.285" v="2342" actId="26606"/>
          <ac:spMkLst>
            <pc:docMk/>
            <pc:sldMk cId="3746073292" sldId="258"/>
            <ac:spMk id="253" creationId="{3DAD86CA-8235-409B-982B-5E7A033E2392}"/>
          </ac:spMkLst>
        </pc:spChg>
        <pc:spChg chg="add del">
          <ac:chgData name="PALANIAPPAN Devarajan" userId="0ccb0e75-6f62-4860-b5c8-e1d1cc272866" providerId="ADAL" clId="{4531E013-473D-4648-911B-96B8DADA2326}" dt="2024-01-16T09:23:39.285" v="2342" actId="26606"/>
          <ac:spMkLst>
            <pc:docMk/>
            <pc:sldMk cId="3746073292" sldId="258"/>
            <ac:spMk id="254" creationId="{9F234FBA-3501-47B4-AE0C-AA4AFBC8F603}"/>
          </ac:spMkLst>
        </pc:spChg>
        <pc:spChg chg="add del">
          <ac:chgData name="PALANIAPPAN Devarajan" userId="0ccb0e75-6f62-4860-b5c8-e1d1cc272866" providerId="ADAL" clId="{4531E013-473D-4648-911B-96B8DADA2326}" dt="2024-01-16T09:23:39.285" v="2342" actId="26606"/>
          <ac:spMkLst>
            <pc:docMk/>
            <pc:sldMk cId="3746073292" sldId="258"/>
            <ac:spMk id="255" creationId="{B5EF893B-0491-416E-9D33-BADE9600792A}"/>
          </ac:spMkLst>
        </pc:spChg>
        <pc:grpChg chg="add del">
          <ac:chgData name="PALANIAPPAN Devarajan" userId="0ccb0e75-6f62-4860-b5c8-e1d1cc272866" providerId="ADAL" clId="{4531E013-473D-4648-911B-96B8DADA2326}" dt="2024-01-16T09:22:08.382" v="2316" actId="26606"/>
          <ac:grpSpMkLst>
            <pc:docMk/>
            <pc:sldMk cId="3746073292" sldId="258"/>
            <ac:grpSpMk id="240" creationId="{5FE9FE4C-C9E0-4C54-8010-EA9D29CD4D59}"/>
          </ac:grpSpMkLst>
        </pc:grpChg>
        <pc:picChg chg="mod">
          <ac:chgData name="PALANIAPPAN Devarajan" userId="0ccb0e75-6f62-4860-b5c8-e1d1cc272866" providerId="ADAL" clId="{4531E013-473D-4648-911B-96B8DADA2326}" dt="2024-01-16T09:25:43.118" v="2360" actId="1076"/>
          <ac:picMkLst>
            <pc:docMk/>
            <pc:sldMk cId="3746073292" sldId="258"/>
            <ac:picMk id="3" creationId="{B72DC1CA-A9B8-595E-6A45-669315FF06E1}"/>
          </ac:picMkLst>
        </pc:picChg>
        <pc:cxnChg chg="add del">
          <ac:chgData name="PALANIAPPAN Devarajan" userId="0ccb0e75-6f62-4860-b5c8-e1d1cc272866" providerId="ADAL" clId="{4531E013-473D-4648-911B-96B8DADA2326}" dt="2024-01-16T09:23:39.285" v="2342" actId="26606"/>
          <ac:cxnSpMkLst>
            <pc:docMk/>
            <pc:sldMk cId="3746073292" sldId="258"/>
            <ac:cxnSpMk id="25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8717082" sldId="259"/>
        </pc:sldMkLst>
        <pc:picChg chg="mod">
          <ac:chgData name="PALANIAPPAN Devarajan" userId="0ccb0e75-6f62-4860-b5c8-e1d1cc272866" providerId="ADAL" clId="{4531E013-473D-4648-911B-96B8DADA2326}" dt="2024-01-16T09:23:56.195" v="2346" actId="1076"/>
          <ac:picMkLst>
            <pc:docMk/>
            <pc:sldMk cId="1618717082" sldId="259"/>
            <ac:picMk id="2" creationId="{4FC51E83-06E8-B0AD-1343-87EE73A43560}"/>
          </ac:picMkLst>
        </pc:picChg>
        <pc:picChg chg="mod">
          <ac:chgData name="PALANIAPPAN Devarajan" userId="0ccb0e75-6f62-4860-b5c8-e1d1cc272866" providerId="ADAL" clId="{4531E013-473D-4648-911B-96B8DADA2326}" dt="2024-01-16T09:23:36.148" v="2335" actId="1076"/>
          <ac:picMkLst>
            <pc:docMk/>
            <pc:sldMk cId="1618717082" sldId="259"/>
            <ac:picMk id="3" creationId="{FF4F6D5B-FA84-C45C-E3BB-6EB8142ED499}"/>
          </ac:picMkLst>
        </pc:picChg>
        <pc:picChg chg="add del mod">
          <ac:chgData name="PALANIAPPAN Devarajan" userId="0ccb0e75-6f62-4860-b5c8-e1d1cc272866" providerId="ADAL" clId="{4531E013-473D-4648-911B-96B8DADA2326}" dt="2024-01-16T09:23:46.856" v="2344" actId="478"/>
          <ac:picMkLst>
            <pc:docMk/>
            <pc:sldMk cId="1618717082" sldId="259"/>
            <ac:picMk id="4" creationId="{383E92FC-3940-E186-CA5A-FDBAA27498AA}"/>
          </ac:picMkLst>
        </pc:picChg>
      </pc:sldChg>
      <pc:sldChg chg="addSp delSp modSp mod modTransition setBg">
        <pc:chgData name="PALANIAPPAN Devarajan" userId="0ccb0e75-6f62-4860-b5c8-e1d1cc272866" providerId="ADAL" clId="{4531E013-473D-4648-911B-96B8DADA2326}" dt="2024-01-17T10:16:37.392" v="3324" actId="1076"/>
        <pc:sldMkLst>
          <pc:docMk/>
          <pc:sldMk cId="3601926064" sldId="261"/>
        </pc:sldMkLst>
        <pc:spChg chg="mod">
          <ac:chgData name="PALANIAPPAN Devarajan" userId="0ccb0e75-6f62-4860-b5c8-e1d1cc272866" providerId="ADAL" clId="{4531E013-473D-4648-911B-96B8DADA2326}" dt="2024-01-16T10:53:37.291" v="2954" actId="26606"/>
          <ac:spMkLst>
            <pc:docMk/>
            <pc:sldMk cId="3601926064" sldId="261"/>
            <ac:spMk id="3" creationId="{DB51F9BD-BE84-E504-9F1A-7C664C8DBFC9}"/>
          </ac:spMkLst>
        </pc:spChg>
        <pc:spChg chg="del">
          <ac:chgData name="PALANIAPPAN Devarajan" userId="0ccb0e75-6f62-4860-b5c8-e1d1cc272866" providerId="ADAL" clId="{4531E013-473D-4648-911B-96B8DADA2326}" dt="2024-01-16T10:52:33.952" v="2942" actId="26606"/>
          <ac:spMkLst>
            <pc:docMk/>
            <pc:sldMk cId="3601926064" sldId="261"/>
            <ac:spMk id="144" creationId="{47942995-B07F-4636-9A06-C6A104B260A8}"/>
          </ac:spMkLst>
        </pc:spChg>
        <pc:spChg chg="del">
          <ac:chgData name="PALANIAPPAN Devarajan" userId="0ccb0e75-6f62-4860-b5c8-e1d1cc272866" providerId="ADAL" clId="{4531E013-473D-4648-911B-96B8DADA2326}" dt="2024-01-16T10:52:33.952" v="2942" actId="26606"/>
          <ac:spMkLst>
            <pc:docMk/>
            <pc:sldMk cId="3601926064" sldId="261"/>
            <ac:spMk id="162" creationId="{B81933D1-5615-42C7-9C0B-4EB7105CCE2D}"/>
          </ac:spMkLst>
        </pc:spChg>
        <pc:spChg chg="del">
          <ac:chgData name="PALANIAPPAN Devarajan" userId="0ccb0e75-6f62-4860-b5c8-e1d1cc272866" providerId="ADAL" clId="{4531E013-473D-4648-911B-96B8DADA2326}" dt="2024-01-16T10:52:33.952" v="2942" actId="26606"/>
          <ac:spMkLst>
            <pc:docMk/>
            <pc:sldMk cId="3601926064" sldId="261"/>
            <ac:spMk id="163"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68" creationId="{47942995-B07F-4636-9A06-C6A104B260A8}"/>
          </ac:spMkLst>
        </pc:spChg>
        <pc:spChg chg="add del">
          <ac:chgData name="PALANIAPPAN Devarajan" userId="0ccb0e75-6f62-4860-b5c8-e1d1cc272866" providerId="ADAL" clId="{4531E013-473D-4648-911B-96B8DADA2326}" dt="2024-01-16T10:53:37.291" v="2954" actId="26606"/>
          <ac:spMkLst>
            <pc:docMk/>
            <pc:sldMk cId="3601926064" sldId="261"/>
            <ac:spMk id="175" creationId="{B81933D1-5615-42C7-9C0B-4EB7105CCE2D}"/>
          </ac:spMkLst>
        </pc:spChg>
        <pc:spChg chg="add del">
          <ac:chgData name="PALANIAPPAN Devarajan" userId="0ccb0e75-6f62-4860-b5c8-e1d1cc272866" providerId="ADAL" clId="{4531E013-473D-4648-911B-96B8DADA2326}" dt="2024-01-16T10:53:37.291" v="2954" actId="26606"/>
          <ac:spMkLst>
            <pc:docMk/>
            <pc:sldMk cId="3601926064" sldId="261"/>
            <ac:spMk id="177" creationId="{19C9EAEA-39D0-4B0E-A0EB-51E7B26740B1}"/>
          </ac:spMkLst>
        </pc:spChg>
        <pc:spChg chg="add del">
          <ac:chgData name="PALANIAPPAN Devarajan" userId="0ccb0e75-6f62-4860-b5c8-e1d1cc272866" providerId="ADAL" clId="{4531E013-473D-4648-911B-96B8DADA2326}" dt="2024-01-16T10:53:37.291" v="2954" actId="26606"/>
          <ac:spMkLst>
            <pc:docMk/>
            <pc:sldMk cId="3601926064" sldId="261"/>
            <ac:spMk id="179" creationId="{91DC6ABD-215C-4EA8-A483-CEF5B99AB385}"/>
          </ac:spMkLst>
        </pc:spChg>
        <pc:spChg chg="add del">
          <ac:chgData name="PALANIAPPAN Devarajan" userId="0ccb0e75-6f62-4860-b5c8-e1d1cc272866" providerId="ADAL" clId="{4531E013-473D-4648-911B-96B8DADA2326}" dt="2024-01-16T10:53:27.472" v="2952" actId="26606"/>
          <ac:spMkLst>
            <pc:docMk/>
            <pc:sldMk cId="3601926064" sldId="261"/>
            <ac:spMk id="182" creationId="{BA79A7CF-01AF-4178-9369-94E0C90EB046}"/>
          </ac:spMkLst>
        </pc:spChg>
        <pc:spChg chg="add del">
          <ac:chgData name="PALANIAPPAN Devarajan" userId="0ccb0e75-6f62-4860-b5c8-e1d1cc272866" providerId="ADAL" clId="{4531E013-473D-4648-911B-96B8DADA2326}" dt="2024-01-16T10:53:37.291" v="2954" actId="26606"/>
          <ac:spMkLst>
            <pc:docMk/>
            <pc:sldMk cId="3601926064" sldId="261"/>
            <ac:spMk id="183"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4" creationId="{99413ED5-9ED4-4772-BCE4-2BCAE6B12E35}"/>
          </ac:spMkLst>
        </pc:spChg>
        <pc:spChg chg="add del">
          <ac:chgData name="PALANIAPPAN Devarajan" userId="0ccb0e75-6f62-4860-b5c8-e1d1cc272866" providerId="ADAL" clId="{4531E013-473D-4648-911B-96B8DADA2326}" dt="2024-01-16T10:53:27.472" v="2952" actId="26606"/>
          <ac:spMkLst>
            <pc:docMk/>
            <pc:sldMk cId="3601926064" sldId="261"/>
            <ac:spMk id="186" creationId="{04357C93-F0CB-4A1C-8F77-4E9063789819}"/>
          </ac:spMkLst>
        </pc:spChg>
        <pc:spChg chg="add del">
          <ac:chgData name="PALANIAPPAN Devarajan" userId="0ccb0e75-6f62-4860-b5c8-e1d1cc272866" providerId="ADAL" clId="{4531E013-473D-4648-911B-96B8DADA2326}" dt="2024-01-16T10:53:27.472" v="2952" actId="26606"/>
          <ac:spMkLst>
            <pc:docMk/>
            <pc:sldMk cId="3601926064" sldId="261"/>
            <ac:spMk id="188" creationId="{90F533E9-6690-41A8-A372-4C6C622D028D}"/>
          </ac:spMkLst>
        </pc:spChg>
        <pc:grpChg chg="del">
          <ac:chgData name="PALANIAPPAN Devarajan" userId="0ccb0e75-6f62-4860-b5c8-e1d1cc272866" providerId="ADAL" clId="{4531E013-473D-4648-911B-96B8DADA2326}" dt="2024-01-16T10:52:33.952" v="2942" actId="26606"/>
          <ac:grpSpMkLst>
            <pc:docMk/>
            <pc:sldMk cId="3601926064" sldId="261"/>
            <ac:grpSpMk id="149"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70" creationId="{032D8612-31EB-44CF-A1D0-14FD4C705424}"/>
          </ac:grpSpMkLst>
        </pc:grpChg>
        <pc:grpChg chg="add del">
          <ac:chgData name="PALANIAPPAN Devarajan" userId="0ccb0e75-6f62-4860-b5c8-e1d1cc272866" providerId="ADAL" clId="{4531E013-473D-4648-911B-96B8DADA2326}" dt="2024-01-16T10:53:37.291" v="2954" actId="26606"/>
          <ac:grpSpMkLst>
            <pc:docMk/>
            <pc:sldMk cId="3601926064" sldId="261"/>
            <ac:grpSpMk id="180" creationId="{3AF6A671-C637-4547-85F4-51B6D1881399}"/>
          </ac:grpSpMkLst>
        </pc:grpChg>
        <pc:graphicFrameChg chg="add mod modGraphic">
          <ac:chgData name="PALANIAPPAN Devarajan" userId="0ccb0e75-6f62-4860-b5c8-e1d1cc272866" providerId="ADAL" clId="{4531E013-473D-4648-911B-96B8DADA2326}" dt="2024-01-17T10:16:37.392" v="3324" actId="1076"/>
          <ac:graphicFrameMkLst>
            <pc:docMk/>
            <pc:sldMk cId="3601926064" sldId="261"/>
            <ac:graphicFrameMk id="5" creationId="{FA12047C-1D7A-7801-C04D-459F092CCD9E}"/>
          </ac:graphicFrameMkLst>
        </pc:graphicFrameChg>
        <pc:picChg chg="del">
          <ac:chgData name="PALANIAPPAN Devarajan" userId="0ccb0e75-6f62-4860-b5c8-e1d1cc272866" providerId="ADAL" clId="{4531E013-473D-4648-911B-96B8DADA2326}" dt="2024-01-16T10:04:03.597" v="2685" actId="478"/>
          <ac:picMkLst>
            <pc:docMk/>
            <pc:sldMk cId="3601926064" sldId="261"/>
            <ac:picMk id="2" creationId="{A8BA4DFE-34D2-B5A6-04B1-D00F7502CBE2}"/>
          </ac:picMkLst>
        </pc:picChg>
        <pc:picChg chg="del">
          <ac:chgData name="PALANIAPPAN Devarajan" userId="0ccb0e75-6f62-4860-b5c8-e1d1cc272866" providerId="ADAL" clId="{4531E013-473D-4648-911B-96B8DADA2326}" dt="2024-01-16T10:04:07.547" v="2686" actId="478"/>
          <ac:picMkLst>
            <pc:docMk/>
            <pc:sldMk cId="3601926064" sldId="261"/>
            <ac:picMk id="4" creationId="{EA18A8B5-5FD2-F9C0-E95E-93C810D91711}"/>
          </ac:picMkLst>
        </pc:picChg>
      </pc:sldChg>
      <pc:sldChg chg="addSp delSp modSp mod modTransition setBg">
        <pc:chgData name="PALANIAPPAN Devarajan" userId="0ccb0e75-6f62-4860-b5c8-e1d1cc272866" providerId="ADAL" clId="{4531E013-473D-4648-911B-96B8DADA2326}" dt="2024-01-16T12:48:08.127" v="3130"/>
        <pc:sldMkLst>
          <pc:docMk/>
          <pc:sldMk cId="3440000441" sldId="263"/>
        </pc:sldMkLst>
        <pc:spChg chg="del">
          <ac:chgData name="PALANIAPPAN Devarajan" userId="0ccb0e75-6f62-4860-b5c8-e1d1cc272866" providerId="ADAL" clId="{4531E013-473D-4648-911B-96B8DADA2326}" dt="2024-01-16T07:27:00.252" v="2127" actId="26606"/>
          <ac:spMkLst>
            <pc:docMk/>
            <pc:sldMk cId="3440000441" sldId="263"/>
            <ac:spMk id="30" creationId="{F3060C83-F051-4F0E-ABAD-AA0DFC48B218}"/>
          </ac:spMkLst>
        </pc:spChg>
        <pc:spChg chg="del">
          <ac:chgData name="PALANIAPPAN Devarajan" userId="0ccb0e75-6f62-4860-b5c8-e1d1cc272866" providerId="ADAL" clId="{4531E013-473D-4648-911B-96B8DADA2326}" dt="2024-01-16T07:27:00.252" v="2127" actId="26606"/>
          <ac:spMkLst>
            <pc:docMk/>
            <pc:sldMk cId="3440000441" sldId="263"/>
            <ac:spMk id="32" creationId="{83C98ABE-055B-441F-B07E-44F97F083C39}"/>
          </ac:spMkLst>
        </pc:spChg>
        <pc:spChg chg="del">
          <ac:chgData name="PALANIAPPAN Devarajan" userId="0ccb0e75-6f62-4860-b5c8-e1d1cc272866" providerId="ADAL" clId="{4531E013-473D-4648-911B-96B8DADA2326}" dt="2024-01-16T07:27:00.252" v="2127" actId="26606"/>
          <ac:spMkLst>
            <pc:docMk/>
            <pc:sldMk cId="3440000441" sldId="263"/>
            <ac:spMk id="34" creationId="{29FDB030-9B49-4CED-8CCD-4D99382388AC}"/>
          </ac:spMkLst>
        </pc:spChg>
        <pc:spChg chg="del">
          <ac:chgData name="PALANIAPPAN Devarajan" userId="0ccb0e75-6f62-4860-b5c8-e1d1cc272866" providerId="ADAL" clId="{4531E013-473D-4648-911B-96B8DADA2326}" dt="2024-01-16T07:27:00.252" v="2127" actId="26606"/>
          <ac:spMkLst>
            <pc:docMk/>
            <pc:sldMk cId="3440000441" sldId="263"/>
            <ac:spMk id="36" creationId="{3783CA14-24A1-485C-8B30-D6A5D87987AD}"/>
          </ac:spMkLst>
        </pc:spChg>
        <pc:spChg chg="del">
          <ac:chgData name="PALANIAPPAN Devarajan" userId="0ccb0e75-6f62-4860-b5c8-e1d1cc272866" providerId="ADAL" clId="{4531E013-473D-4648-911B-96B8DADA2326}" dt="2024-01-16T07:27:00.252" v="2127" actId="26606"/>
          <ac:spMkLst>
            <pc:docMk/>
            <pc:sldMk cId="3440000441" sldId="263"/>
            <ac:spMk id="38" creationId="{9A97C86A-04D6-40F7-AE84-31AB43E6A846}"/>
          </ac:spMkLst>
        </pc:spChg>
        <pc:spChg chg="del">
          <ac:chgData name="PALANIAPPAN Devarajan" userId="0ccb0e75-6f62-4860-b5c8-e1d1cc272866" providerId="ADAL" clId="{4531E013-473D-4648-911B-96B8DADA2326}" dt="2024-01-16T07:27:00.252" v="2127" actId="26606"/>
          <ac:spMkLst>
            <pc:docMk/>
            <pc:sldMk cId="3440000441" sldId="263"/>
            <ac:spMk id="40" creationId="{FF9F2414-84E8-453E-B1F3-389FDE8192D9}"/>
          </ac:spMkLst>
        </pc:spChg>
        <pc:spChg chg="del">
          <ac:chgData name="PALANIAPPAN Devarajan" userId="0ccb0e75-6f62-4860-b5c8-e1d1cc272866" providerId="ADAL" clId="{4531E013-473D-4648-911B-96B8DADA2326}" dt="2024-01-16T07:27:00.252" v="2127" actId="26606"/>
          <ac:spMkLst>
            <pc:docMk/>
            <pc:sldMk cId="3440000441" sldId="263"/>
            <ac:spMk id="42" creationId="{3ECA69A1-7536-43AC-85EF-C7106179F5ED}"/>
          </ac:spMkLst>
        </pc:spChg>
        <pc:spChg chg="add del">
          <ac:chgData name="PALANIAPPAN Devarajan" userId="0ccb0e75-6f62-4860-b5c8-e1d1cc272866" providerId="ADAL" clId="{4531E013-473D-4648-911B-96B8DADA2326}" dt="2024-01-16T07:27:48.292" v="2134" actId="26606"/>
          <ac:spMkLst>
            <pc:docMk/>
            <pc:sldMk cId="3440000441" sldId="263"/>
            <ac:spMk id="44" creationId="{63644BFD-D22E-4019-B666-387DA51AEAFD}"/>
          </ac:spMkLst>
        </pc:spChg>
        <pc:spChg chg="add del">
          <ac:chgData name="PALANIAPPAN Devarajan" userId="0ccb0e75-6f62-4860-b5c8-e1d1cc272866" providerId="ADAL" clId="{4531E013-473D-4648-911B-96B8DADA2326}" dt="2024-01-16T07:27:48.292" v="2134" actId="26606"/>
          <ac:spMkLst>
            <pc:docMk/>
            <pc:sldMk cId="3440000441" sldId="263"/>
            <ac:spMk id="48" creationId="{3776B14B-F2F4-4825-8DA8-8C7A0F2B3960}"/>
          </ac:spMkLst>
        </pc:spChg>
        <pc:spChg chg="add">
          <ac:chgData name="PALANIAPPAN Devarajan" userId="0ccb0e75-6f62-4860-b5c8-e1d1cc272866" providerId="ADAL" clId="{4531E013-473D-4648-911B-96B8DADA2326}" dt="2024-01-16T07:27:48.292" v="2134" actId="26606"/>
          <ac:spMkLst>
            <pc:docMk/>
            <pc:sldMk cId="3440000441" sldId="263"/>
            <ac:spMk id="55" creationId="{3DAD86CA-8235-409B-982B-5E7A033E2392}"/>
          </ac:spMkLst>
        </pc:spChg>
        <pc:spChg chg="add">
          <ac:chgData name="PALANIAPPAN Devarajan" userId="0ccb0e75-6f62-4860-b5c8-e1d1cc272866" providerId="ADAL" clId="{4531E013-473D-4648-911B-96B8DADA2326}" dt="2024-01-16T07:27:48.292" v="2134" actId="26606"/>
          <ac:spMkLst>
            <pc:docMk/>
            <pc:sldMk cId="3440000441" sldId="263"/>
            <ac:spMk id="57" creationId="{9F234FBA-3501-47B4-AE0C-AA4AFBC8F603}"/>
          </ac:spMkLst>
        </pc:spChg>
        <pc:spChg chg="add">
          <ac:chgData name="PALANIAPPAN Devarajan" userId="0ccb0e75-6f62-4860-b5c8-e1d1cc272866" providerId="ADAL" clId="{4531E013-473D-4648-911B-96B8DADA2326}" dt="2024-01-16T07:27:48.292" v="2134" actId="26606"/>
          <ac:spMkLst>
            <pc:docMk/>
            <pc:sldMk cId="3440000441" sldId="263"/>
            <ac:spMk id="59" creationId="{B5EF893B-0491-416E-9D33-BADE9600792A}"/>
          </ac:spMkLst>
        </pc:spChg>
        <pc:grpChg chg="add del">
          <ac:chgData name="PALANIAPPAN Devarajan" userId="0ccb0e75-6f62-4860-b5c8-e1d1cc272866" providerId="ADAL" clId="{4531E013-473D-4648-911B-96B8DADA2326}" dt="2024-01-16T07:27:48.292" v="2134" actId="26606"/>
          <ac:grpSpMkLst>
            <pc:docMk/>
            <pc:sldMk cId="3440000441" sldId="263"/>
            <ac:grpSpMk id="45" creationId="{5FE9FE4C-C9E0-4C54-8010-EA9D29CD4D59}"/>
          </ac:grpSpMkLst>
        </pc:grpChg>
        <pc:picChg chg="mod">
          <ac:chgData name="PALANIAPPAN Devarajan" userId="0ccb0e75-6f62-4860-b5c8-e1d1cc272866" providerId="ADAL" clId="{4531E013-473D-4648-911B-96B8DADA2326}" dt="2024-01-16T10:19:51.707" v="2831" actId="1076"/>
          <ac:picMkLst>
            <pc:docMk/>
            <pc:sldMk cId="3440000441" sldId="263"/>
            <ac:picMk id="3" creationId="{C0BA9D03-2183-19B7-36C9-4F3A500AE6DC}"/>
          </ac:picMkLst>
        </pc:picChg>
        <pc:cxnChg chg="add">
          <ac:chgData name="PALANIAPPAN Devarajan" userId="0ccb0e75-6f62-4860-b5c8-e1d1cc272866" providerId="ADAL" clId="{4531E013-473D-4648-911B-96B8DADA2326}" dt="2024-01-16T07:27:48.292" v="2134" actId="26606"/>
          <ac:cxnSpMkLst>
            <pc:docMk/>
            <pc:sldMk cId="3440000441" sldId="263"/>
            <ac:cxnSpMk id="61" creationId="{469F4FF8-F8B0-4630-BA1B-0D8B324CD5FF}"/>
          </ac:cxnSpMkLst>
        </pc:cxnChg>
      </pc:sldChg>
      <pc:sldChg chg="addSp delSp modSp mod modTransition setBg">
        <pc:chgData name="PALANIAPPAN Devarajan" userId="0ccb0e75-6f62-4860-b5c8-e1d1cc272866" providerId="ADAL" clId="{4531E013-473D-4648-911B-96B8DADA2326}" dt="2024-01-16T12:57:57.545" v="3165" actId="20577"/>
        <pc:sldMkLst>
          <pc:docMk/>
          <pc:sldMk cId="466637426" sldId="264"/>
        </pc:sldMkLst>
        <pc:spChg chg="mod">
          <ac:chgData name="PALANIAPPAN Devarajan" userId="0ccb0e75-6f62-4860-b5c8-e1d1cc272866" providerId="ADAL" clId="{4531E013-473D-4648-911B-96B8DADA2326}" dt="2024-01-16T12:57:57.545" v="3165" actId="20577"/>
          <ac:spMkLst>
            <pc:docMk/>
            <pc:sldMk cId="466637426" sldId="264"/>
            <ac:spMk id="3" creationId="{537B1A4D-5167-487F-44C3-774F90CE7D4D}"/>
          </ac:spMkLst>
        </pc:spChg>
        <pc:spChg chg="mod">
          <ac:chgData name="PALANIAPPAN Devarajan" userId="0ccb0e75-6f62-4860-b5c8-e1d1cc272866" providerId="ADAL" clId="{4531E013-473D-4648-911B-96B8DADA2326}" dt="2024-01-16T07:23:17.214" v="2094" actId="1076"/>
          <ac:spMkLst>
            <pc:docMk/>
            <pc:sldMk cId="466637426" sldId="264"/>
            <ac:spMk id="6" creationId="{F027EBC5-50C2-A9D1-1D55-23B00C383E3D}"/>
          </ac:spMkLst>
        </pc:spChg>
        <pc:spChg chg="del">
          <ac:chgData name="PALANIAPPAN Devarajan" userId="0ccb0e75-6f62-4860-b5c8-e1d1cc272866" providerId="ADAL" clId="{4531E013-473D-4648-911B-96B8DADA2326}" dt="2024-01-16T06:37:03.154" v="1840" actId="26606"/>
          <ac:spMkLst>
            <pc:docMk/>
            <pc:sldMk cId="466637426" sldId="264"/>
            <ac:spMk id="151" creationId="{B50AB553-2A96-4A92-96F2-93548E096954}"/>
          </ac:spMkLst>
        </pc:spChg>
        <pc:spChg chg="add del">
          <ac:chgData name="PALANIAPPAN Devarajan" userId="0ccb0e75-6f62-4860-b5c8-e1d1cc272866" providerId="ADAL" clId="{4531E013-473D-4648-911B-96B8DADA2326}" dt="2024-01-16T06:38:04.622" v="1855" actId="26606"/>
          <ac:spMkLst>
            <pc:docMk/>
            <pc:sldMk cId="466637426" sldId="264"/>
            <ac:spMk id="153" creationId="{2EB492CD-616E-47F8-933B-5E2D952A0593}"/>
          </ac:spMkLst>
        </pc:spChg>
        <pc:spChg chg="add del">
          <ac:chgData name="PALANIAPPAN Devarajan" userId="0ccb0e75-6f62-4860-b5c8-e1d1cc272866" providerId="ADAL" clId="{4531E013-473D-4648-911B-96B8DADA2326}" dt="2024-01-16T06:38:04.622" v="1855" actId="26606"/>
          <ac:spMkLst>
            <pc:docMk/>
            <pc:sldMk cId="466637426" sldId="264"/>
            <ac:spMk id="158" creationId="{59383CF9-23B5-4335-9B21-1791C4CF1C75}"/>
          </ac:spMkLst>
        </pc:spChg>
        <pc:spChg chg="add del">
          <ac:chgData name="PALANIAPPAN Devarajan" userId="0ccb0e75-6f62-4860-b5c8-e1d1cc272866" providerId="ADAL" clId="{4531E013-473D-4648-911B-96B8DADA2326}" dt="2024-01-16T06:38:04.622" v="1855" actId="26606"/>
          <ac:spMkLst>
            <pc:docMk/>
            <pc:sldMk cId="466637426" sldId="264"/>
            <ac:spMk id="160" creationId="{0007FE00-9498-4706-B255-6437B0252C02}"/>
          </ac:spMkLst>
        </pc:spChg>
        <pc:spChg chg="add del">
          <ac:chgData name="PALANIAPPAN Devarajan" userId="0ccb0e75-6f62-4860-b5c8-e1d1cc272866" providerId="ADAL" clId="{4531E013-473D-4648-911B-96B8DADA2326}" dt="2024-01-16T06:37:45.024" v="1852" actId="26606"/>
          <ac:spMkLst>
            <pc:docMk/>
            <pc:sldMk cId="466637426" sldId="264"/>
            <ac:spMk id="165" creationId="{3AD318CC-E2A8-4E27-9548-A047A78999B1}"/>
          </ac:spMkLst>
        </pc:spChg>
        <pc:spChg chg="add del">
          <ac:chgData name="PALANIAPPAN Devarajan" userId="0ccb0e75-6f62-4860-b5c8-e1d1cc272866" providerId="ADAL" clId="{4531E013-473D-4648-911B-96B8DADA2326}" dt="2024-01-16T06:37:45.024" v="1852" actId="26606"/>
          <ac:spMkLst>
            <pc:docMk/>
            <pc:sldMk cId="466637426" sldId="264"/>
            <ac:spMk id="171" creationId="{2C1BBA94-3F40-40AA-8BB9-E69E25E537C1}"/>
          </ac:spMkLst>
        </pc:spChg>
        <pc:spChg chg="add del">
          <ac:chgData name="PALANIAPPAN Devarajan" userId="0ccb0e75-6f62-4860-b5c8-e1d1cc272866" providerId="ADAL" clId="{4531E013-473D-4648-911B-96B8DADA2326}" dt="2024-01-16T06:38:04.606" v="1854" actId="26606"/>
          <ac:spMkLst>
            <pc:docMk/>
            <pc:sldMk cId="466637426" sldId="264"/>
            <ac:spMk id="173" creationId="{100EDD19-6802-4EC3-95CE-CFFAB042CFD6}"/>
          </ac:spMkLst>
        </pc:spChg>
        <pc:spChg chg="add del">
          <ac:chgData name="PALANIAPPAN Devarajan" userId="0ccb0e75-6f62-4860-b5c8-e1d1cc272866" providerId="ADAL" clId="{4531E013-473D-4648-911B-96B8DADA2326}" dt="2024-01-16T06:38:04.606" v="1854" actId="26606"/>
          <ac:spMkLst>
            <pc:docMk/>
            <pc:sldMk cId="466637426" sldId="264"/>
            <ac:spMk id="174" creationId="{DB17E863-922E-4C26-BD64-E8FD41D28661}"/>
          </ac:spMkLst>
        </pc:spChg>
        <pc:spChg chg="add del">
          <ac:chgData name="PALANIAPPAN Devarajan" userId="0ccb0e75-6f62-4860-b5c8-e1d1cc272866" providerId="ADAL" clId="{4531E013-473D-4648-911B-96B8DADA2326}" dt="2024-01-16T06:39:11.008" v="1878" actId="26606"/>
          <ac:spMkLst>
            <pc:docMk/>
            <pc:sldMk cId="466637426" sldId="264"/>
            <ac:spMk id="176" creationId="{3AD318CC-E2A8-4E27-9548-A047A78999B1}"/>
          </ac:spMkLst>
        </pc:spChg>
        <pc:spChg chg="add del">
          <ac:chgData name="PALANIAPPAN Devarajan" userId="0ccb0e75-6f62-4860-b5c8-e1d1cc272866" providerId="ADAL" clId="{4531E013-473D-4648-911B-96B8DADA2326}" dt="2024-01-16T06:39:11.008" v="1878" actId="26606"/>
          <ac:spMkLst>
            <pc:docMk/>
            <pc:sldMk cId="466637426" sldId="264"/>
            <ac:spMk id="178" creationId="{2C1BBA94-3F40-40AA-8BB9-E69E25E537C1}"/>
          </ac:spMkLst>
        </pc:spChg>
        <pc:spChg chg="add del">
          <ac:chgData name="PALANIAPPAN Devarajan" userId="0ccb0e75-6f62-4860-b5c8-e1d1cc272866" providerId="ADAL" clId="{4531E013-473D-4648-911B-96B8DADA2326}" dt="2024-01-16T06:38:58.572" v="1874" actId="26606"/>
          <ac:spMkLst>
            <pc:docMk/>
            <pc:sldMk cId="466637426" sldId="264"/>
            <ac:spMk id="183" creationId="{8B9AA7C6-5E5A-498E-A6DF-A943376E09BC}"/>
          </ac:spMkLst>
        </pc:spChg>
        <pc:spChg chg="add del">
          <ac:chgData name="PALANIAPPAN Devarajan" userId="0ccb0e75-6f62-4860-b5c8-e1d1cc272866" providerId="ADAL" clId="{4531E013-473D-4648-911B-96B8DADA2326}" dt="2024-01-16T06:39:10.998" v="1877" actId="26606"/>
          <ac:spMkLst>
            <pc:docMk/>
            <pc:sldMk cId="466637426" sldId="264"/>
            <ac:spMk id="187" creationId="{7F488E8B-4E1E-4402-8935-D4E6C02615C7}"/>
          </ac:spMkLst>
        </pc:spChg>
        <pc:spChg chg="add del">
          <ac:chgData name="PALANIAPPAN Devarajan" userId="0ccb0e75-6f62-4860-b5c8-e1d1cc272866" providerId="ADAL" clId="{4531E013-473D-4648-911B-96B8DADA2326}" dt="2024-01-16T06:38:58.572" v="1874" actId="26606"/>
          <ac:spMkLst>
            <pc:docMk/>
            <pc:sldMk cId="466637426" sldId="264"/>
            <ac:spMk id="189" creationId="{81E140AE-0ABF-47C8-BF32-7D2F0CF2BA44}"/>
          </ac:spMkLst>
        </pc:spChg>
        <pc:spChg chg="add del">
          <ac:chgData name="PALANIAPPAN Devarajan" userId="0ccb0e75-6f62-4860-b5c8-e1d1cc272866" providerId="ADAL" clId="{4531E013-473D-4648-911B-96B8DADA2326}" dt="2024-01-16T06:38:58.572" v="1874" actId="26606"/>
          <ac:spMkLst>
            <pc:docMk/>
            <pc:sldMk cId="466637426" sldId="264"/>
            <ac:spMk id="191" creationId="{CBC4F608-B4B8-48C3-9572-C0F061B1CD99}"/>
          </ac:spMkLst>
        </pc:spChg>
        <pc:spChg chg="add del">
          <ac:chgData name="PALANIAPPAN Devarajan" userId="0ccb0e75-6f62-4860-b5c8-e1d1cc272866" providerId="ADAL" clId="{4531E013-473D-4648-911B-96B8DADA2326}" dt="2024-01-16T06:39:10.998" v="1877" actId="26606"/>
          <ac:spMkLst>
            <pc:docMk/>
            <pc:sldMk cId="466637426" sldId="264"/>
            <ac:spMk id="193" creationId="{081EA652-8C6A-4E69-BEB9-170809474553}"/>
          </ac:spMkLst>
        </pc:spChg>
        <pc:spChg chg="add del">
          <ac:chgData name="PALANIAPPAN Devarajan" userId="0ccb0e75-6f62-4860-b5c8-e1d1cc272866" providerId="ADAL" clId="{4531E013-473D-4648-911B-96B8DADA2326}" dt="2024-01-16T06:39:10.998" v="1877" actId="26606"/>
          <ac:spMkLst>
            <pc:docMk/>
            <pc:sldMk cId="466637426" sldId="264"/>
            <ac:spMk id="194" creationId="{5298780A-33B9-4EA2-8F67-DE68AD62841B}"/>
          </ac:spMkLst>
        </pc:spChg>
        <pc:spChg chg="add del">
          <ac:chgData name="PALANIAPPAN Devarajan" userId="0ccb0e75-6f62-4860-b5c8-e1d1cc272866" providerId="ADAL" clId="{4531E013-473D-4648-911B-96B8DADA2326}" dt="2024-01-16T06:40:46.066" v="1909" actId="26606"/>
          <ac:spMkLst>
            <pc:docMk/>
            <pc:sldMk cId="466637426" sldId="264"/>
            <ac:spMk id="197" creationId="{DBF61EA3-B236-439E-9C0B-340980D56BEE}"/>
          </ac:spMkLst>
        </pc:spChg>
        <pc:spChg chg="add del">
          <ac:chgData name="PALANIAPPAN Devarajan" userId="0ccb0e75-6f62-4860-b5c8-e1d1cc272866" providerId="ADAL" clId="{4531E013-473D-4648-911B-96B8DADA2326}" dt="2024-01-16T06:40:46.066" v="1909" actId="26606"/>
          <ac:spMkLst>
            <pc:docMk/>
            <pc:sldMk cId="466637426" sldId="264"/>
            <ac:spMk id="200" creationId="{E659831F-0D9A-4C63-9EBB-8435B85A440F}"/>
          </ac:spMkLst>
        </pc:spChg>
        <pc:spChg chg="add del">
          <ac:chgData name="PALANIAPPAN Devarajan" userId="0ccb0e75-6f62-4860-b5c8-e1d1cc272866" providerId="ADAL" clId="{4531E013-473D-4648-911B-96B8DADA2326}" dt="2024-01-16T06:40:16.669" v="1898" actId="26606"/>
          <ac:spMkLst>
            <pc:docMk/>
            <pc:sldMk cId="466637426" sldId="264"/>
            <ac:spMk id="205" creationId="{8B9AA7C6-5E5A-498E-A6DF-A943376E09BC}"/>
          </ac:spMkLst>
        </pc:spChg>
        <pc:spChg chg="add del">
          <ac:chgData name="PALANIAPPAN Devarajan" userId="0ccb0e75-6f62-4860-b5c8-e1d1cc272866" providerId="ADAL" clId="{4531E013-473D-4648-911B-96B8DADA2326}" dt="2024-01-16T06:40:16.669" v="1898" actId="26606"/>
          <ac:spMkLst>
            <pc:docMk/>
            <pc:sldMk cId="466637426" sldId="264"/>
            <ac:spMk id="211" creationId="{81E140AE-0ABF-47C8-BF32-7D2F0CF2BA44}"/>
          </ac:spMkLst>
        </pc:spChg>
        <pc:spChg chg="add del">
          <ac:chgData name="PALANIAPPAN Devarajan" userId="0ccb0e75-6f62-4860-b5c8-e1d1cc272866" providerId="ADAL" clId="{4531E013-473D-4648-911B-96B8DADA2326}" dt="2024-01-16T06:40:46.055" v="1908" actId="26606"/>
          <ac:spMkLst>
            <pc:docMk/>
            <pc:sldMk cId="466637426" sldId="264"/>
            <ac:spMk id="212" creationId="{D5B0017B-2ECA-49AF-B397-DC140825DF8D}"/>
          </ac:spMkLst>
        </pc:spChg>
        <pc:spChg chg="add del">
          <ac:chgData name="PALANIAPPAN Devarajan" userId="0ccb0e75-6f62-4860-b5c8-e1d1cc272866" providerId="ADAL" clId="{4531E013-473D-4648-911B-96B8DADA2326}" dt="2024-01-16T06:40:16.669" v="1898" actId="26606"/>
          <ac:spMkLst>
            <pc:docMk/>
            <pc:sldMk cId="466637426" sldId="264"/>
            <ac:spMk id="213" creationId="{CBC4F608-B4B8-48C3-9572-C0F061B1CD99}"/>
          </ac:spMkLst>
        </pc:spChg>
        <pc:spChg chg="add del">
          <ac:chgData name="PALANIAPPAN Devarajan" userId="0ccb0e75-6f62-4860-b5c8-e1d1cc272866" providerId="ADAL" clId="{4531E013-473D-4648-911B-96B8DADA2326}" dt="2024-01-16T06:40:22.675" v="1900" actId="26606"/>
          <ac:spMkLst>
            <pc:docMk/>
            <pc:sldMk cId="466637426" sldId="264"/>
            <ac:spMk id="215" creationId="{4DA718D0-4865-4629-8134-44F68D41D574}"/>
          </ac:spMkLst>
        </pc:spChg>
        <pc:spChg chg="add del">
          <ac:chgData name="PALANIAPPAN Devarajan" userId="0ccb0e75-6f62-4860-b5c8-e1d1cc272866" providerId="ADAL" clId="{4531E013-473D-4648-911B-96B8DADA2326}" dt="2024-01-16T06:40:22.675" v="1900" actId="26606"/>
          <ac:spMkLst>
            <pc:docMk/>
            <pc:sldMk cId="466637426" sldId="264"/>
            <ac:spMk id="218" creationId="{CBC4F608-B4B8-48C3-9572-C0F061B1CD99}"/>
          </ac:spMkLst>
        </pc:spChg>
        <pc:spChg chg="add del">
          <ac:chgData name="PALANIAPPAN Devarajan" userId="0ccb0e75-6f62-4860-b5c8-e1d1cc272866" providerId="ADAL" clId="{4531E013-473D-4648-911B-96B8DADA2326}" dt="2024-01-16T06:40:24.190" v="1902" actId="26606"/>
          <ac:spMkLst>
            <pc:docMk/>
            <pc:sldMk cId="466637426" sldId="264"/>
            <ac:spMk id="220" creationId="{8D1AA55E-40D5-461B-A5A8-4AE8AAB71B08}"/>
          </ac:spMkLst>
        </pc:spChg>
        <pc:spChg chg="add del">
          <ac:chgData name="PALANIAPPAN Devarajan" userId="0ccb0e75-6f62-4860-b5c8-e1d1cc272866" providerId="ADAL" clId="{4531E013-473D-4648-911B-96B8DADA2326}" dt="2024-01-16T06:40:31.832" v="1904" actId="26606"/>
          <ac:spMkLst>
            <pc:docMk/>
            <pc:sldMk cId="466637426" sldId="264"/>
            <ac:spMk id="225" creationId="{8B9AA7C6-5E5A-498E-A6DF-A943376E09BC}"/>
          </ac:spMkLst>
        </pc:spChg>
        <pc:spChg chg="add del">
          <ac:chgData name="PALANIAPPAN Devarajan" userId="0ccb0e75-6f62-4860-b5c8-e1d1cc272866" providerId="ADAL" clId="{4531E013-473D-4648-911B-96B8DADA2326}" dt="2024-01-16T06:40:31.832" v="1904" actId="26606"/>
          <ac:spMkLst>
            <pc:docMk/>
            <pc:sldMk cId="466637426" sldId="264"/>
            <ac:spMk id="227" creationId="{81E140AE-0ABF-47C8-BF32-7D2F0CF2BA44}"/>
          </ac:spMkLst>
        </pc:spChg>
        <pc:spChg chg="add del">
          <ac:chgData name="PALANIAPPAN Devarajan" userId="0ccb0e75-6f62-4860-b5c8-e1d1cc272866" providerId="ADAL" clId="{4531E013-473D-4648-911B-96B8DADA2326}" dt="2024-01-16T06:40:31.832" v="1904" actId="26606"/>
          <ac:spMkLst>
            <pc:docMk/>
            <pc:sldMk cId="466637426" sldId="264"/>
            <ac:spMk id="228" creationId="{CBC4F608-B4B8-48C3-9572-C0F061B1CD99}"/>
          </ac:spMkLst>
        </pc:spChg>
        <pc:spChg chg="add del">
          <ac:chgData name="PALANIAPPAN Devarajan" userId="0ccb0e75-6f62-4860-b5c8-e1d1cc272866" providerId="ADAL" clId="{4531E013-473D-4648-911B-96B8DADA2326}" dt="2024-01-16T06:40:36.003" v="1906" actId="26606"/>
          <ac:spMkLst>
            <pc:docMk/>
            <pc:sldMk cId="466637426" sldId="264"/>
            <ac:spMk id="230" creationId="{4DA718D0-4865-4629-8134-44F68D41D574}"/>
          </ac:spMkLst>
        </pc:spChg>
        <pc:spChg chg="add del">
          <ac:chgData name="PALANIAPPAN Devarajan" userId="0ccb0e75-6f62-4860-b5c8-e1d1cc272866" providerId="ADAL" clId="{4531E013-473D-4648-911B-96B8DADA2326}" dt="2024-01-16T06:40:36.003" v="1906" actId="26606"/>
          <ac:spMkLst>
            <pc:docMk/>
            <pc:sldMk cId="466637426" sldId="264"/>
            <ac:spMk id="233" creationId="{CBC4F608-B4B8-48C3-9572-C0F061B1CD99}"/>
          </ac:spMkLst>
        </pc:spChg>
        <pc:spChg chg="add del">
          <ac:chgData name="PALANIAPPAN Devarajan" userId="0ccb0e75-6f62-4860-b5c8-e1d1cc272866" providerId="ADAL" clId="{4531E013-473D-4648-911B-96B8DADA2326}" dt="2024-01-16T06:40:46.055" v="1908" actId="26606"/>
          <ac:spMkLst>
            <pc:docMk/>
            <pc:sldMk cId="466637426" sldId="264"/>
            <ac:spMk id="235" creationId="{B6CDA21F-E7AF-4C75-8395-33F58D5B0E45}"/>
          </ac:spMkLst>
        </pc:spChg>
        <pc:spChg chg="add del">
          <ac:chgData name="PALANIAPPAN Devarajan" userId="0ccb0e75-6f62-4860-b5c8-e1d1cc272866" providerId="ADAL" clId="{4531E013-473D-4648-911B-96B8DADA2326}" dt="2024-01-16T06:40:57.725" v="1910" actId="26606"/>
          <ac:spMkLst>
            <pc:docMk/>
            <pc:sldMk cId="466637426" sldId="264"/>
            <ac:spMk id="239" creationId="{8B9AA7C6-5E5A-498E-A6DF-A943376E09BC}"/>
          </ac:spMkLst>
        </pc:spChg>
        <pc:spChg chg="add del">
          <ac:chgData name="PALANIAPPAN Devarajan" userId="0ccb0e75-6f62-4860-b5c8-e1d1cc272866" providerId="ADAL" clId="{4531E013-473D-4648-911B-96B8DADA2326}" dt="2024-01-16T06:40:57.725" v="1910" actId="26606"/>
          <ac:spMkLst>
            <pc:docMk/>
            <pc:sldMk cId="466637426" sldId="264"/>
            <ac:spMk id="242" creationId="{81E140AE-0ABF-47C8-BF32-7D2F0CF2BA44}"/>
          </ac:spMkLst>
        </pc:spChg>
        <pc:spChg chg="add del">
          <ac:chgData name="PALANIAPPAN Devarajan" userId="0ccb0e75-6f62-4860-b5c8-e1d1cc272866" providerId="ADAL" clId="{4531E013-473D-4648-911B-96B8DADA2326}" dt="2024-01-16T06:40:57.725" v="1910" actId="26606"/>
          <ac:spMkLst>
            <pc:docMk/>
            <pc:sldMk cId="466637426" sldId="264"/>
            <ac:spMk id="243" creationId="{CBC4F608-B4B8-48C3-9572-C0F061B1CD99}"/>
          </ac:spMkLst>
        </pc:spChg>
        <pc:spChg chg="add del">
          <ac:chgData name="PALANIAPPAN Devarajan" userId="0ccb0e75-6f62-4860-b5c8-e1d1cc272866" providerId="ADAL" clId="{4531E013-473D-4648-911B-96B8DADA2326}" dt="2024-01-16T06:41:15.843" v="1912" actId="26606"/>
          <ac:spMkLst>
            <pc:docMk/>
            <pc:sldMk cId="466637426" sldId="264"/>
            <ac:spMk id="248" creationId="{081EA652-8C6A-4E69-BEB9-170809474553}"/>
          </ac:spMkLst>
        </pc:spChg>
        <pc:spChg chg="add del">
          <ac:chgData name="PALANIAPPAN Devarajan" userId="0ccb0e75-6f62-4860-b5c8-e1d1cc272866" providerId="ADAL" clId="{4531E013-473D-4648-911B-96B8DADA2326}" dt="2024-01-16T06:41:15.843" v="1912" actId="26606"/>
          <ac:spMkLst>
            <pc:docMk/>
            <pc:sldMk cId="466637426" sldId="264"/>
            <ac:spMk id="250" creationId="{A4026A73-1F7F-49F2-B319-8CA3B3D53269}"/>
          </ac:spMkLst>
        </pc:spChg>
        <pc:spChg chg="add del">
          <ac:chgData name="PALANIAPPAN Devarajan" userId="0ccb0e75-6f62-4860-b5c8-e1d1cc272866" providerId="ADAL" clId="{4531E013-473D-4648-911B-96B8DADA2326}" dt="2024-01-16T06:41:15.843" v="1912" actId="26606"/>
          <ac:spMkLst>
            <pc:docMk/>
            <pc:sldMk cId="466637426" sldId="264"/>
            <ac:spMk id="252" creationId="{5298780A-33B9-4EA2-8F67-DE68AD62841B}"/>
          </ac:spMkLst>
        </pc:spChg>
        <pc:spChg chg="add del">
          <ac:chgData name="PALANIAPPAN Devarajan" userId="0ccb0e75-6f62-4860-b5c8-e1d1cc272866" providerId="ADAL" clId="{4531E013-473D-4648-911B-96B8DADA2326}" dt="2024-01-16T06:41:15.843" v="1912" actId="26606"/>
          <ac:spMkLst>
            <pc:docMk/>
            <pc:sldMk cId="466637426" sldId="264"/>
            <ac:spMk id="254" creationId="{7F488E8B-4E1E-4402-8935-D4E6C02615C7}"/>
          </ac:spMkLst>
        </pc:spChg>
        <pc:spChg chg="add del">
          <ac:chgData name="PALANIAPPAN Devarajan" userId="0ccb0e75-6f62-4860-b5c8-e1d1cc272866" providerId="ADAL" clId="{4531E013-473D-4648-911B-96B8DADA2326}" dt="2024-01-16T06:41:41.065" v="1915" actId="26606"/>
          <ac:spMkLst>
            <pc:docMk/>
            <pc:sldMk cId="466637426" sldId="264"/>
            <ac:spMk id="261" creationId="{081EA652-8C6A-4E69-BEB9-170809474553}"/>
          </ac:spMkLst>
        </pc:spChg>
        <pc:spChg chg="add del">
          <ac:chgData name="PALANIAPPAN Devarajan" userId="0ccb0e75-6f62-4860-b5c8-e1d1cc272866" providerId="ADAL" clId="{4531E013-473D-4648-911B-96B8DADA2326}" dt="2024-01-16T06:41:41.065" v="1915" actId="26606"/>
          <ac:spMkLst>
            <pc:docMk/>
            <pc:sldMk cId="466637426" sldId="264"/>
            <ac:spMk id="263" creationId="{F474090D-CD95-4B41-BE3D-6596953D322D}"/>
          </ac:spMkLst>
        </pc:spChg>
        <pc:spChg chg="add del">
          <ac:chgData name="PALANIAPPAN Devarajan" userId="0ccb0e75-6f62-4860-b5c8-e1d1cc272866" providerId="ADAL" clId="{4531E013-473D-4648-911B-96B8DADA2326}" dt="2024-01-16T06:41:41.065" v="1915" actId="26606"/>
          <ac:spMkLst>
            <pc:docMk/>
            <pc:sldMk cId="466637426" sldId="264"/>
            <ac:spMk id="265" creationId="{5298780A-33B9-4EA2-8F67-DE68AD62841B}"/>
          </ac:spMkLst>
        </pc:spChg>
        <pc:spChg chg="add del">
          <ac:chgData name="PALANIAPPAN Devarajan" userId="0ccb0e75-6f62-4860-b5c8-e1d1cc272866" providerId="ADAL" clId="{4531E013-473D-4648-911B-96B8DADA2326}" dt="2024-01-16T06:41:41.065" v="1915" actId="26606"/>
          <ac:spMkLst>
            <pc:docMk/>
            <pc:sldMk cId="466637426" sldId="264"/>
            <ac:spMk id="267" creationId="{B8F3E811-B104-4DFF-951A-008C860FF1D2}"/>
          </ac:spMkLst>
        </pc:spChg>
        <pc:spChg chg="add del">
          <ac:chgData name="PALANIAPPAN Devarajan" userId="0ccb0e75-6f62-4860-b5c8-e1d1cc272866" providerId="ADAL" clId="{4531E013-473D-4648-911B-96B8DADA2326}" dt="2024-01-16T07:19:03.357" v="2062" actId="26606"/>
          <ac:spMkLst>
            <pc:docMk/>
            <pc:sldMk cId="466637426" sldId="264"/>
            <ac:spMk id="272" creationId="{081EA652-8C6A-4E69-BEB9-170809474553}"/>
          </ac:spMkLst>
        </pc:spChg>
        <pc:spChg chg="add del">
          <ac:chgData name="PALANIAPPAN Devarajan" userId="0ccb0e75-6f62-4860-b5c8-e1d1cc272866" providerId="ADAL" clId="{4531E013-473D-4648-911B-96B8DADA2326}" dt="2024-01-16T07:19:03.357" v="2062" actId="26606"/>
          <ac:spMkLst>
            <pc:docMk/>
            <pc:sldMk cId="466637426" sldId="264"/>
            <ac:spMk id="274" creationId="{5298780A-33B9-4EA2-8F67-DE68AD62841B}"/>
          </ac:spMkLst>
        </pc:spChg>
        <pc:spChg chg="add del">
          <ac:chgData name="PALANIAPPAN Devarajan" userId="0ccb0e75-6f62-4860-b5c8-e1d1cc272866" providerId="ADAL" clId="{4531E013-473D-4648-911B-96B8DADA2326}" dt="2024-01-16T07:19:03.357" v="2062" actId="26606"/>
          <ac:spMkLst>
            <pc:docMk/>
            <pc:sldMk cId="466637426" sldId="264"/>
            <ac:spMk id="276" creationId="{7F488E8B-4E1E-4402-8935-D4E6C02615C7}"/>
          </ac:spMkLst>
        </pc:spChg>
        <pc:spChg chg="add del">
          <ac:chgData name="PALANIAPPAN Devarajan" userId="0ccb0e75-6f62-4860-b5c8-e1d1cc272866" providerId="ADAL" clId="{4531E013-473D-4648-911B-96B8DADA2326}" dt="2024-01-16T07:18:53.252" v="2059" actId="26606"/>
          <ac:spMkLst>
            <pc:docMk/>
            <pc:sldMk cId="466637426" sldId="264"/>
            <ac:spMk id="278" creationId="{DBF61EA3-B236-439E-9C0B-340980D56BEE}"/>
          </ac:spMkLst>
        </pc:spChg>
        <pc:spChg chg="add">
          <ac:chgData name="PALANIAPPAN Devarajan" userId="0ccb0e75-6f62-4860-b5c8-e1d1cc272866" providerId="ADAL" clId="{4531E013-473D-4648-911B-96B8DADA2326}" dt="2024-01-16T07:19:03.357" v="2062" actId="26606"/>
          <ac:spMkLst>
            <pc:docMk/>
            <pc:sldMk cId="466637426" sldId="264"/>
            <ac:spMk id="280" creationId="{3AD318CC-E2A8-4E27-9548-A047A78999B1}"/>
          </ac:spMkLst>
        </pc:spChg>
        <pc:spChg chg="add del">
          <ac:chgData name="PALANIAPPAN Devarajan" userId="0ccb0e75-6f62-4860-b5c8-e1d1cc272866" providerId="ADAL" clId="{4531E013-473D-4648-911B-96B8DADA2326}" dt="2024-01-16T07:18:43.057" v="2057" actId="26606"/>
          <ac:spMkLst>
            <pc:docMk/>
            <pc:sldMk cId="466637426" sldId="264"/>
            <ac:spMk id="281" creationId="{DBF61EA3-B236-439E-9C0B-340980D56BEE}"/>
          </ac:spMkLst>
        </pc:spChg>
        <pc:spChg chg="add del">
          <ac:chgData name="PALANIAPPAN Devarajan" userId="0ccb0e75-6f62-4860-b5c8-e1d1cc272866" providerId="ADAL" clId="{4531E013-473D-4648-911B-96B8DADA2326}" dt="2024-01-16T07:18:53.252" v="2059" actId="26606"/>
          <ac:spMkLst>
            <pc:docMk/>
            <pc:sldMk cId="466637426" sldId="264"/>
            <ac:spMk id="286" creationId="{E659831F-0D9A-4C63-9EBB-8435B85A440F}"/>
          </ac:spMkLst>
        </pc:spChg>
        <pc:spChg chg="add del">
          <ac:chgData name="PALANIAPPAN Devarajan" userId="0ccb0e75-6f62-4860-b5c8-e1d1cc272866" providerId="ADAL" clId="{4531E013-473D-4648-911B-96B8DADA2326}" dt="2024-01-16T07:18:43.057" v="2057" actId="26606"/>
          <ac:spMkLst>
            <pc:docMk/>
            <pc:sldMk cId="466637426" sldId="264"/>
            <ac:spMk id="287" creationId="{E659831F-0D9A-4C63-9EBB-8435B85A440F}"/>
          </ac:spMkLst>
        </pc:spChg>
        <pc:spChg chg="add del">
          <ac:chgData name="PALANIAPPAN Devarajan" userId="0ccb0e75-6f62-4860-b5c8-e1d1cc272866" providerId="ADAL" clId="{4531E013-473D-4648-911B-96B8DADA2326}" dt="2024-01-16T07:18:57.420" v="2061" actId="26606"/>
          <ac:spMkLst>
            <pc:docMk/>
            <pc:sldMk cId="466637426" sldId="264"/>
            <ac:spMk id="288" creationId="{3AD318CC-E2A8-4E27-9548-A047A78999B1}"/>
          </ac:spMkLst>
        </pc:spChg>
        <pc:spChg chg="add del">
          <ac:chgData name="PALANIAPPAN Devarajan" userId="0ccb0e75-6f62-4860-b5c8-e1d1cc272866" providerId="ADAL" clId="{4531E013-473D-4648-911B-96B8DADA2326}" dt="2024-01-16T07:18:57.420" v="2061" actId="26606"/>
          <ac:spMkLst>
            <pc:docMk/>
            <pc:sldMk cId="466637426" sldId="264"/>
            <ac:spMk id="290" creationId="{2C1BBA94-3F40-40AA-8BB9-E69E25E537C1}"/>
          </ac:spMkLst>
        </pc:spChg>
        <pc:spChg chg="add">
          <ac:chgData name="PALANIAPPAN Devarajan" userId="0ccb0e75-6f62-4860-b5c8-e1d1cc272866" providerId="ADAL" clId="{4531E013-473D-4648-911B-96B8DADA2326}" dt="2024-01-16T07:19:03.357" v="2062" actId="26606"/>
          <ac:spMkLst>
            <pc:docMk/>
            <pc:sldMk cId="466637426" sldId="264"/>
            <ac:spMk id="292" creationId="{2C1BBA94-3F40-40AA-8BB9-E69E25E537C1}"/>
          </ac:spMkLst>
        </pc:spChg>
        <pc:grpChg chg="add del">
          <ac:chgData name="PALANIAPPAN Devarajan" userId="0ccb0e75-6f62-4860-b5c8-e1d1cc272866" providerId="ADAL" clId="{4531E013-473D-4648-911B-96B8DADA2326}" dt="2024-01-16T06:37:45.024" v="1852" actId="26606"/>
          <ac:grpSpMkLst>
            <pc:docMk/>
            <pc:sldMk cId="466637426" sldId="264"/>
            <ac:grpSpMk id="167" creationId="{B14B560F-9DD7-4302-A60B-EBD3EF59B073}"/>
          </ac:grpSpMkLst>
        </pc:grpChg>
        <pc:grpChg chg="add del">
          <ac:chgData name="PALANIAPPAN Devarajan" userId="0ccb0e75-6f62-4860-b5c8-e1d1cc272866" providerId="ADAL" clId="{4531E013-473D-4648-911B-96B8DADA2326}" dt="2024-01-16T06:39:11.008" v="1878" actId="26606"/>
          <ac:grpSpMkLst>
            <pc:docMk/>
            <pc:sldMk cId="466637426" sldId="264"/>
            <ac:grpSpMk id="177" creationId="{B14B560F-9DD7-4302-A60B-EBD3EF59B073}"/>
          </ac:grpSpMkLst>
        </pc:grpChg>
        <pc:grpChg chg="add del">
          <ac:chgData name="PALANIAPPAN Devarajan" userId="0ccb0e75-6f62-4860-b5c8-e1d1cc272866" providerId="ADAL" clId="{4531E013-473D-4648-911B-96B8DADA2326}" dt="2024-01-16T06:38:58.572" v="1874" actId="26606"/>
          <ac:grpSpMkLst>
            <pc:docMk/>
            <pc:sldMk cId="466637426" sldId="264"/>
            <ac:grpSpMk id="185" creationId="{83EAB11A-76F7-48F4-9B4F-5BFDF4BF9670}"/>
          </ac:grpSpMkLst>
        </pc:grpChg>
        <pc:grpChg chg="add del">
          <ac:chgData name="PALANIAPPAN Devarajan" userId="0ccb0e75-6f62-4860-b5c8-e1d1cc272866" providerId="ADAL" clId="{4531E013-473D-4648-911B-96B8DADA2326}" dt="2024-01-16T06:40:46.066" v="1909" actId="26606"/>
          <ac:grpSpMkLst>
            <pc:docMk/>
            <pc:sldMk cId="466637426" sldId="264"/>
            <ac:grpSpMk id="198" creationId="{28FAF094-D087-493F-8DF9-A486C2D6BBAA}"/>
          </ac:grpSpMkLst>
        </pc:grpChg>
        <pc:grpChg chg="add del">
          <ac:chgData name="PALANIAPPAN Devarajan" userId="0ccb0e75-6f62-4860-b5c8-e1d1cc272866" providerId="ADAL" clId="{4531E013-473D-4648-911B-96B8DADA2326}" dt="2024-01-16T06:40:16.669" v="1898" actId="26606"/>
          <ac:grpSpMkLst>
            <pc:docMk/>
            <pc:sldMk cId="466637426" sldId="264"/>
            <ac:grpSpMk id="207" creationId="{83EAB11A-76F7-48F4-9B4F-5BFDF4BF9670}"/>
          </ac:grpSpMkLst>
        </pc:grpChg>
        <pc:grpChg chg="add del">
          <ac:chgData name="PALANIAPPAN Devarajan" userId="0ccb0e75-6f62-4860-b5c8-e1d1cc272866" providerId="ADAL" clId="{4531E013-473D-4648-911B-96B8DADA2326}" dt="2024-01-16T06:40:22.675" v="1900" actId="26606"/>
          <ac:grpSpMkLst>
            <pc:docMk/>
            <pc:sldMk cId="466637426" sldId="264"/>
            <ac:grpSpMk id="216" creationId="{65167ED7-6315-43AB-B1B6-C326D5FD8F84}"/>
          </ac:grpSpMkLst>
        </pc:grpChg>
        <pc:grpChg chg="add del">
          <ac:chgData name="PALANIAPPAN Devarajan" userId="0ccb0e75-6f62-4860-b5c8-e1d1cc272866" providerId="ADAL" clId="{4531E013-473D-4648-911B-96B8DADA2326}" dt="2024-01-16T06:40:24.190" v="1902" actId="26606"/>
          <ac:grpSpMkLst>
            <pc:docMk/>
            <pc:sldMk cId="466637426" sldId="264"/>
            <ac:grpSpMk id="222" creationId="{78350D8D-73D6-4132-89B5-DD52F3962A76}"/>
          </ac:grpSpMkLst>
        </pc:grpChg>
        <pc:grpChg chg="add del">
          <ac:chgData name="PALANIAPPAN Devarajan" userId="0ccb0e75-6f62-4860-b5c8-e1d1cc272866" providerId="ADAL" clId="{4531E013-473D-4648-911B-96B8DADA2326}" dt="2024-01-16T06:40:31.832" v="1904" actId="26606"/>
          <ac:grpSpMkLst>
            <pc:docMk/>
            <pc:sldMk cId="466637426" sldId="264"/>
            <ac:grpSpMk id="226" creationId="{83EAB11A-76F7-48F4-9B4F-5BFDF4BF9670}"/>
          </ac:grpSpMkLst>
        </pc:grpChg>
        <pc:grpChg chg="add del">
          <ac:chgData name="PALANIAPPAN Devarajan" userId="0ccb0e75-6f62-4860-b5c8-e1d1cc272866" providerId="ADAL" clId="{4531E013-473D-4648-911B-96B8DADA2326}" dt="2024-01-16T06:40:36.003" v="1906" actId="26606"/>
          <ac:grpSpMkLst>
            <pc:docMk/>
            <pc:sldMk cId="466637426" sldId="264"/>
            <ac:grpSpMk id="231" creationId="{65167ED7-6315-43AB-B1B6-C326D5FD8F84}"/>
          </ac:grpSpMkLst>
        </pc:grpChg>
        <pc:grpChg chg="add del">
          <ac:chgData name="PALANIAPPAN Devarajan" userId="0ccb0e75-6f62-4860-b5c8-e1d1cc272866" providerId="ADAL" clId="{4531E013-473D-4648-911B-96B8DADA2326}" dt="2024-01-16T06:40:46.055" v="1908" actId="26606"/>
          <ac:grpSpMkLst>
            <pc:docMk/>
            <pc:sldMk cId="466637426" sldId="264"/>
            <ac:grpSpMk id="236" creationId="{AE1C45F0-260A-458C-96ED-C1F6D2151219}"/>
          </ac:grpSpMkLst>
        </pc:grpChg>
        <pc:grpChg chg="add del">
          <ac:chgData name="PALANIAPPAN Devarajan" userId="0ccb0e75-6f62-4860-b5c8-e1d1cc272866" providerId="ADAL" clId="{4531E013-473D-4648-911B-96B8DADA2326}" dt="2024-01-16T06:40:57.725" v="1910" actId="26606"/>
          <ac:grpSpMkLst>
            <pc:docMk/>
            <pc:sldMk cId="466637426" sldId="264"/>
            <ac:grpSpMk id="240" creationId="{83EAB11A-76F7-48F4-9B4F-5BFDF4BF9670}"/>
          </ac:grpSpMkLst>
        </pc:grpChg>
        <pc:grpChg chg="add del">
          <ac:chgData name="PALANIAPPAN Devarajan" userId="0ccb0e75-6f62-4860-b5c8-e1d1cc272866" providerId="ADAL" clId="{4531E013-473D-4648-911B-96B8DADA2326}" dt="2024-01-16T07:18:53.252" v="2059" actId="26606"/>
          <ac:grpSpMkLst>
            <pc:docMk/>
            <pc:sldMk cId="466637426" sldId="264"/>
            <ac:grpSpMk id="279" creationId="{28FAF094-D087-493F-8DF9-A486C2D6BBAA}"/>
          </ac:grpSpMkLst>
        </pc:grpChg>
        <pc:grpChg chg="add">
          <ac:chgData name="PALANIAPPAN Devarajan" userId="0ccb0e75-6f62-4860-b5c8-e1d1cc272866" providerId="ADAL" clId="{4531E013-473D-4648-911B-96B8DADA2326}" dt="2024-01-16T07:19:03.357" v="2062" actId="26606"/>
          <ac:grpSpMkLst>
            <pc:docMk/>
            <pc:sldMk cId="466637426" sldId="264"/>
            <ac:grpSpMk id="282" creationId="{B14B560F-9DD7-4302-A60B-EBD3EF59B073}"/>
          </ac:grpSpMkLst>
        </pc:grpChg>
        <pc:grpChg chg="add del">
          <ac:chgData name="PALANIAPPAN Devarajan" userId="0ccb0e75-6f62-4860-b5c8-e1d1cc272866" providerId="ADAL" clId="{4531E013-473D-4648-911B-96B8DADA2326}" dt="2024-01-16T07:18:43.057" v="2057" actId="26606"/>
          <ac:grpSpMkLst>
            <pc:docMk/>
            <pc:sldMk cId="466637426" sldId="264"/>
            <ac:grpSpMk id="283" creationId="{28FAF094-D087-493F-8DF9-A486C2D6BBAA}"/>
          </ac:grpSpMkLst>
        </pc:grpChg>
        <pc:grpChg chg="add del">
          <ac:chgData name="PALANIAPPAN Devarajan" userId="0ccb0e75-6f62-4860-b5c8-e1d1cc272866" providerId="ADAL" clId="{4531E013-473D-4648-911B-96B8DADA2326}" dt="2024-01-16T07:18:57.420" v="2061" actId="26606"/>
          <ac:grpSpMkLst>
            <pc:docMk/>
            <pc:sldMk cId="466637426" sldId="264"/>
            <ac:grpSpMk id="289" creationId="{B14B560F-9DD7-4302-A60B-EBD3EF59B073}"/>
          </ac:grpSpMkLst>
        </pc:grpChg>
        <pc:picChg chg="del mod ord">
          <ac:chgData name="PALANIAPPAN Devarajan" userId="0ccb0e75-6f62-4860-b5c8-e1d1cc272866" providerId="ADAL" clId="{4531E013-473D-4648-911B-96B8DADA2326}" dt="2024-01-16T06:37:23.581" v="1841" actId="478"/>
          <ac:picMkLst>
            <pc:docMk/>
            <pc:sldMk cId="466637426" sldId="264"/>
            <ac:picMk id="26" creationId="{F3C911E1-46BD-53D2-75EB-D97D60015B52}"/>
          </ac:picMkLst>
        </pc:picChg>
        <pc:cxnChg chg="add del">
          <ac:chgData name="PALANIAPPAN Devarajan" userId="0ccb0e75-6f62-4860-b5c8-e1d1cc272866" providerId="ADAL" clId="{4531E013-473D-4648-911B-96B8DADA2326}" dt="2024-01-16T06:39:10.998" v="1877" actId="26606"/>
          <ac:cxnSpMkLst>
            <pc:docMk/>
            <pc:sldMk cId="466637426" sldId="264"/>
            <ac:cxnSpMk id="195" creationId="{23AAC9B5-8015-485C-ACF9-A750390E9A56}"/>
          </ac:cxnSpMkLst>
        </pc:cxnChg>
        <pc:cxnChg chg="add del">
          <ac:chgData name="PALANIAPPAN Devarajan" userId="0ccb0e75-6f62-4860-b5c8-e1d1cc272866" providerId="ADAL" clId="{4531E013-473D-4648-911B-96B8DADA2326}" dt="2024-01-16T06:40:46.055" v="1908" actId="26606"/>
          <ac:cxnSpMkLst>
            <pc:docMk/>
            <pc:sldMk cId="466637426" sldId="264"/>
            <ac:cxnSpMk id="214" creationId="{6CF1BAF6-AD41-4082-B212-8A1F9A2E8779}"/>
          </ac:cxnSpMkLst>
        </pc:cxnChg>
        <pc:cxnChg chg="add del">
          <ac:chgData name="PALANIAPPAN Devarajan" userId="0ccb0e75-6f62-4860-b5c8-e1d1cc272866" providerId="ADAL" clId="{4531E013-473D-4648-911B-96B8DADA2326}" dt="2024-01-16T06:40:24.190" v="1902" actId="26606"/>
          <ac:cxnSpMkLst>
            <pc:docMk/>
            <pc:sldMk cId="466637426" sldId="264"/>
            <ac:cxnSpMk id="221" creationId="{7EB498BD-8089-4626-91EA-4978EBEF535E}"/>
          </ac:cxnSpMkLst>
        </pc:cxnChg>
        <pc:cxnChg chg="add del">
          <ac:chgData name="PALANIAPPAN Devarajan" userId="0ccb0e75-6f62-4860-b5c8-e1d1cc272866" providerId="ADAL" clId="{4531E013-473D-4648-911B-96B8DADA2326}" dt="2024-01-16T06:41:15.843" v="1912" actId="26606"/>
          <ac:cxnSpMkLst>
            <pc:docMk/>
            <pc:sldMk cId="466637426" sldId="264"/>
            <ac:cxnSpMk id="256" creationId="{23AAC9B5-8015-485C-ACF9-A750390E9A56}"/>
          </ac:cxnSpMkLst>
        </pc:cxnChg>
      </pc:sldChg>
      <pc:sldChg chg="addSp delSp modSp mod modTransition setBg">
        <pc:chgData name="PALANIAPPAN Devarajan" userId="0ccb0e75-6f62-4860-b5c8-e1d1cc272866" providerId="ADAL" clId="{4531E013-473D-4648-911B-96B8DADA2326}" dt="2024-01-16T12:48:08.127" v="3130"/>
        <pc:sldMkLst>
          <pc:docMk/>
          <pc:sldMk cId="272651584" sldId="266"/>
        </pc:sldMkLst>
        <pc:spChg chg="add del">
          <ac:chgData name="PALANIAPPAN Devarajan" userId="0ccb0e75-6f62-4860-b5c8-e1d1cc272866" providerId="ADAL" clId="{4531E013-473D-4648-911B-96B8DADA2326}" dt="2024-01-16T07:38:36.541" v="2210" actId="26606"/>
          <ac:spMkLst>
            <pc:docMk/>
            <pc:sldMk cId="272651584" sldId="266"/>
            <ac:spMk id="29" creationId="{63644BFD-D22E-4019-B666-387DA51AEAFD}"/>
          </ac:spMkLst>
        </pc:spChg>
        <pc:spChg chg="add del">
          <ac:chgData name="PALANIAPPAN Devarajan" userId="0ccb0e75-6f62-4860-b5c8-e1d1cc272866" providerId="ADAL" clId="{4531E013-473D-4648-911B-96B8DADA2326}" dt="2024-01-16T07:38:45.200" v="2216" actId="26606"/>
          <ac:spMkLst>
            <pc:docMk/>
            <pc:sldMk cId="272651584" sldId="266"/>
            <ac:spMk id="31" creationId="{32BC26D8-82FB-445E-AA49-62A77D7C1EE0}"/>
          </ac:spMkLst>
        </pc:spChg>
        <pc:spChg chg="add del">
          <ac:chgData name="PALANIAPPAN Devarajan" userId="0ccb0e75-6f62-4860-b5c8-e1d1cc272866" providerId="ADAL" clId="{4531E013-473D-4648-911B-96B8DADA2326}" dt="2024-01-16T07:38:27.475" v="2208" actId="26606"/>
          <ac:spMkLst>
            <pc:docMk/>
            <pc:sldMk cId="272651584" sldId="266"/>
            <ac:spMk id="32" creationId="{3DAD86CA-8235-409B-982B-5E7A033E2392}"/>
          </ac:spMkLst>
        </pc:spChg>
        <pc:spChg chg="add del">
          <ac:chgData name="PALANIAPPAN Devarajan" userId="0ccb0e75-6f62-4860-b5c8-e1d1cc272866" providerId="ADAL" clId="{4531E013-473D-4648-911B-96B8DADA2326}" dt="2024-01-16T07:38:36.541" v="2210" actId="26606"/>
          <ac:spMkLst>
            <pc:docMk/>
            <pc:sldMk cId="272651584" sldId="266"/>
            <ac:spMk id="33" creationId="{3776B14B-F2F4-4825-8DA8-8C7A0F2B3960}"/>
          </ac:spMkLst>
        </pc:spChg>
        <pc:spChg chg="add del">
          <ac:chgData name="PALANIAPPAN Devarajan" userId="0ccb0e75-6f62-4860-b5c8-e1d1cc272866" providerId="ADAL" clId="{4531E013-473D-4648-911B-96B8DADA2326}" dt="2024-01-16T07:38:27.475" v="2208" actId="26606"/>
          <ac:spMkLst>
            <pc:docMk/>
            <pc:sldMk cId="272651584" sldId="266"/>
            <ac:spMk id="34" creationId="{9F234FBA-3501-47B4-AE0C-AA4AFBC8F603}"/>
          </ac:spMkLst>
        </pc:spChg>
        <pc:spChg chg="add del">
          <ac:chgData name="PALANIAPPAN Devarajan" userId="0ccb0e75-6f62-4860-b5c8-e1d1cc272866" providerId="ADAL" clId="{4531E013-473D-4648-911B-96B8DADA2326}" dt="2024-01-16T07:38:45.200" v="2216" actId="26606"/>
          <ac:spMkLst>
            <pc:docMk/>
            <pc:sldMk cId="272651584" sldId="266"/>
            <ac:spMk id="35" creationId="{CB44330D-EA18-4254-AA95-EB49948539B8}"/>
          </ac:spMkLst>
        </pc:spChg>
        <pc:spChg chg="add del">
          <ac:chgData name="PALANIAPPAN Devarajan" userId="0ccb0e75-6f62-4860-b5c8-e1d1cc272866" providerId="ADAL" clId="{4531E013-473D-4648-911B-96B8DADA2326}" dt="2024-01-16T07:38:27.475" v="2208" actId="26606"/>
          <ac:spMkLst>
            <pc:docMk/>
            <pc:sldMk cId="272651584" sldId="266"/>
            <ac:spMk id="36" creationId="{B5EF893B-0491-416E-9D33-BADE9600792A}"/>
          </ac:spMkLst>
        </pc:spChg>
        <pc:spChg chg="add del">
          <ac:chgData name="PALANIAPPAN Devarajan" userId="0ccb0e75-6f62-4860-b5c8-e1d1cc272866" providerId="ADAL" clId="{4531E013-473D-4648-911B-96B8DADA2326}" dt="2024-01-16T07:38:38.674" v="2212" actId="26606"/>
          <ac:spMkLst>
            <pc:docMk/>
            <pc:sldMk cId="272651584" sldId="266"/>
            <ac:spMk id="37" creationId="{2215C6C6-E45C-4179-9FC1-E8A4C1D47430}"/>
          </ac:spMkLst>
        </pc:spChg>
        <pc:spChg chg="add del">
          <ac:chgData name="PALANIAPPAN Devarajan" userId="0ccb0e75-6f62-4860-b5c8-e1d1cc272866" providerId="ADAL" clId="{4531E013-473D-4648-911B-96B8DADA2326}" dt="2024-01-16T07:40:16.420" v="2231" actId="26606"/>
          <ac:spMkLst>
            <pc:docMk/>
            <pc:sldMk cId="272651584" sldId="266"/>
            <ac:spMk id="40" creationId="{63644BFD-D22E-4019-B666-387DA51AEAFD}"/>
          </ac:spMkLst>
        </pc:spChg>
        <pc:spChg chg="add del">
          <ac:chgData name="PALANIAPPAN Devarajan" userId="0ccb0e75-6f62-4860-b5c8-e1d1cc272866" providerId="ADAL" clId="{4531E013-473D-4648-911B-96B8DADA2326}" dt="2024-01-16T07:38:38.674" v="2212" actId="26606"/>
          <ac:spMkLst>
            <pc:docMk/>
            <pc:sldMk cId="272651584" sldId="266"/>
            <ac:spMk id="42" creationId="{3776B14B-F2F4-4825-8DA8-8C7A0F2B3960}"/>
          </ac:spMkLst>
        </pc:spChg>
        <pc:spChg chg="add del">
          <ac:chgData name="PALANIAPPAN Devarajan" userId="0ccb0e75-6f62-4860-b5c8-e1d1cc272866" providerId="ADAL" clId="{4531E013-473D-4648-911B-96B8DADA2326}" dt="2024-01-16T07:38:40.797" v="2214" actId="26606"/>
          <ac:spMkLst>
            <pc:docMk/>
            <pc:sldMk cId="272651584" sldId="266"/>
            <ac:spMk id="44" creationId="{22F15A2D-2324-487D-A02A-BF46C5C580EB}"/>
          </ac:spMkLst>
        </pc:spChg>
        <pc:spChg chg="add del">
          <ac:chgData name="PALANIAPPAN Devarajan" userId="0ccb0e75-6f62-4860-b5c8-e1d1cc272866" providerId="ADAL" clId="{4531E013-473D-4648-911B-96B8DADA2326}" dt="2024-01-16T07:38:40.797" v="2214" actId="26606"/>
          <ac:spMkLst>
            <pc:docMk/>
            <pc:sldMk cId="272651584" sldId="266"/>
            <ac:spMk id="45" creationId="{17A7F34E-D418-47E2-9F86-2C45BBC31210}"/>
          </ac:spMkLst>
        </pc:spChg>
        <pc:spChg chg="add del">
          <ac:chgData name="PALANIAPPAN Devarajan" userId="0ccb0e75-6f62-4860-b5c8-e1d1cc272866" providerId="ADAL" clId="{4531E013-473D-4648-911B-96B8DADA2326}" dt="2024-01-16T07:38:40.797" v="2214" actId="26606"/>
          <ac:spMkLst>
            <pc:docMk/>
            <pc:sldMk cId="272651584" sldId="266"/>
            <ac:spMk id="46" creationId="{2AEAFA59-923A-4F54-8B49-44C970BCC323}"/>
          </ac:spMkLst>
        </pc:spChg>
        <pc:spChg chg="add del">
          <ac:chgData name="PALANIAPPAN Devarajan" userId="0ccb0e75-6f62-4860-b5c8-e1d1cc272866" providerId="ADAL" clId="{4531E013-473D-4648-911B-96B8DADA2326}" dt="2024-01-16T07:40:16.420" v="2231" actId="26606"/>
          <ac:spMkLst>
            <pc:docMk/>
            <pc:sldMk cId="272651584" sldId="266"/>
            <ac:spMk id="48" creationId="{3776B14B-F2F4-4825-8DA8-8C7A0F2B3960}"/>
          </ac:spMkLst>
        </pc:spChg>
        <pc:spChg chg="add del">
          <ac:chgData name="PALANIAPPAN Devarajan" userId="0ccb0e75-6f62-4860-b5c8-e1d1cc272866" providerId="ADAL" clId="{4531E013-473D-4648-911B-96B8DADA2326}" dt="2024-01-16T07:40:16.420" v="2231" actId="26606"/>
          <ac:spMkLst>
            <pc:docMk/>
            <pc:sldMk cId="272651584" sldId="266"/>
            <ac:spMk id="53" creationId="{63644BFD-D22E-4019-B666-387DA51AEAFD}"/>
          </ac:spMkLst>
        </pc:spChg>
        <pc:spChg chg="add del">
          <ac:chgData name="PALANIAPPAN Devarajan" userId="0ccb0e75-6f62-4860-b5c8-e1d1cc272866" providerId="ADAL" clId="{4531E013-473D-4648-911B-96B8DADA2326}" dt="2024-01-16T07:40:16.420" v="2231" actId="26606"/>
          <ac:spMkLst>
            <pc:docMk/>
            <pc:sldMk cId="272651584" sldId="266"/>
            <ac:spMk id="59" creationId="{3776B14B-F2F4-4825-8DA8-8C7A0F2B3960}"/>
          </ac:spMkLst>
        </pc:spChg>
        <pc:grpChg chg="add del">
          <ac:chgData name="PALANIAPPAN Devarajan" userId="0ccb0e75-6f62-4860-b5c8-e1d1cc272866" providerId="ADAL" clId="{4531E013-473D-4648-911B-96B8DADA2326}" dt="2024-01-16T07:38:45.200" v="2217" actId="26606"/>
          <ac:grpSpMkLst>
            <pc:docMk/>
            <pc:sldMk cId="272651584" sldId="266"/>
            <ac:grpSpMk id="18" creationId="{26176824-7946-6969-3841-DD5C101DF42D}"/>
          </ac:grpSpMkLst>
        </pc:grpChg>
        <pc:grpChg chg="add del">
          <ac:chgData name="PALANIAPPAN Devarajan" userId="0ccb0e75-6f62-4860-b5c8-e1d1cc272866" providerId="ADAL" clId="{4531E013-473D-4648-911B-96B8DADA2326}" dt="2024-01-16T07:38:36.541" v="2210" actId="26606"/>
          <ac:grpSpMkLst>
            <pc:docMk/>
            <pc:sldMk cId="272651584" sldId="266"/>
            <ac:grpSpMk id="30" creationId="{5FE9FE4C-C9E0-4C54-8010-EA9D29CD4D59}"/>
          </ac:grpSpMkLst>
        </pc:grpChg>
        <pc:grpChg chg="add del">
          <ac:chgData name="PALANIAPPAN Devarajan" userId="0ccb0e75-6f62-4860-b5c8-e1d1cc272866" providerId="ADAL" clId="{4531E013-473D-4648-911B-96B8DADA2326}" dt="2024-01-16T07:38:38.674" v="2212" actId="26606"/>
          <ac:grpSpMkLst>
            <pc:docMk/>
            <pc:sldMk cId="272651584" sldId="266"/>
            <ac:grpSpMk id="39"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41" creationId="{5FE9FE4C-C9E0-4C54-8010-EA9D29CD4D59}"/>
          </ac:grpSpMkLst>
        </pc:grpChg>
        <pc:grpChg chg="add del">
          <ac:chgData name="PALANIAPPAN Devarajan" userId="0ccb0e75-6f62-4860-b5c8-e1d1cc272866" providerId="ADAL" clId="{4531E013-473D-4648-911B-96B8DADA2326}" dt="2024-01-16T07:40:16.420" v="2231" actId="26606"/>
          <ac:grpSpMkLst>
            <pc:docMk/>
            <pc:sldMk cId="272651584" sldId="266"/>
            <ac:grpSpMk id="55" creationId="{5FE9FE4C-C9E0-4C54-8010-EA9D29CD4D59}"/>
          </ac:grpSpMkLst>
        </pc:grpChg>
        <pc:picChg chg="mod">
          <ac:chgData name="PALANIAPPAN Devarajan" userId="0ccb0e75-6f62-4860-b5c8-e1d1cc272866" providerId="ADAL" clId="{4531E013-473D-4648-911B-96B8DADA2326}" dt="2024-01-16T07:40:16.420" v="2231" actId="26606"/>
          <ac:picMkLst>
            <pc:docMk/>
            <pc:sldMk cId="272651584" sldId="266"/>
            <ac:picMk id="3" creationId="{8D9C4EA3-54C4-AF22-5AB6-FE5EC89E42C0}"/>
          </ac:picMkLst>
        </pc:picChg>
        <pc:cxnChg chg="add del">
          <ac:chgData name="PALANIAPPAN Devarajan" userId="0ccb0e75-6f62-4860-b5c8-e1d1cc272866" providerId="ADAL" clId="{4531E013-473D-4648-911B-96B8DADA2326}" dt="2024-01-16T07:38:27.475" v="2208" actId="26606"/>
          <ac:cxnSpMkLst>
            <pc:docMk/>
            <pc:sldMk cId="272651584" sldId="266"/>
            <ac:cxnSpMk id="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76380745" sldId="267"/>
        </pc:sldMkLst>
        <pc:spChg chg="add">
          <ac:chgData name="PALANIAPPAN Devarajan" userId="0ccb0e75-6f62-4860-b5c8-e1d1cc272866" providerId="ADAL" clId="{4531E013-473D-4648-911B-96B8DADA2326}" dt="2024-01-16T09:57:50.342" v="2619" actId="26606"/>
          <ac:spMkLst>
            <pc:docMk/>
            <pc:sldMk cId="2676380745" sldId="267"/>
            <ac:spMk id="14" creationId="{3DAD86CA-8235-409B-982B-5E7A033E2392}"/>
          </ac:spMkLst>
        </pc:spChg>
        <pc:spChg chg="add">
          <ac:chgData name="PALANIAPPAN Devarajan" userId="0ccb0e75-6f62-4860-b5c8-e1d1cc272866" providerId="ADAL" clId="{4531E013-473D-4648-911B-96B8DADA2326}" dt="2024-01-16T09:57:50.342" v="2619" actId="26606"/>
          <ac:spMkLst>
            <pc:docMk/>
            <pc:sldMk cId="2676380745" sldId="267"/>
            <ac:spMk id="15" creationId="{9F234FBA-3501-47B4-AE0C-AA4AFBC8F603}"/>
          </ac:spMkLst>
        </pc:spChg>
        <pc:spChg chg="add">
          <ac:chgData name="PALANIAPPAN Devarajan" userId="0ccb0e75-6f62-4860-b5c8-e1d1cc272866" providerId="ADAL" clId="{4531E013-473D-4648-911B-96B8DADA2326}" dt="2024-01-16T09:57:50.342" v="2619" actId="26606"/>
          <ac:spMkLst>
            <pc:docMk/>
            <pc:sldMk cId="2676380745" sldId="267"/>
            <ac:spMk id="16" creationId="{B5EF893B-0491-416E-9D33-BADE9600792A}"/>
          </ac:spMkLst>
        </pc:spChg>
        <pc:spChg chg="add del">
          <ac:chgData name="PALANIAPPAN Devarajan" userId="0ccb0e75-6f62-4860-b5c8-e1d1cc272866" providerId="ADAL" clId="{4531E013-473D-4648-911B-96B8DADA2326}" dt="2024-01-16T09:57:46.852" v="2618" actId="26606"/>
          <ac:spMkLst>
            <pc:docMk/>
            <pc:sldMk cId="2676380745" sldId="267"/>
            <ac:spMk id="17" creationId="{3DAD86CA-8235-409B-982B-5E7A033E2392}"/>
          </ac:spMkLst>
        </pc:spChg>
        <pc:spChg chg="add del">
          <ac:chgData name="PALANIAPPAN Devarajan" userId="0ccb0e75-6f62-4860-b5c8-e1d1cc272866" providerId="ADAL" clId="{4531E013-473D-4648-911B-96B8DADA2326}" dt="2024-01-16T09:57:46.852" v="2618" actId="26606"/>
          <ac:spMkLst>
            <pc:docMk/>
            <pc:sldMk cId="2676380745" sldId="267"/>
            <ac:spMk id="19" creationId="{9F234FBA-3501-47B4-AE0C-AA4AFBC8F603}"/>
          </ac:spMkLst>
        </pc:spChg>
        <pc:spChg chg="add del">
          <ac:chgData name="PALANIAPPAN Devarajan" userId="0ccb0e75-6f62-4860-b5c8-e1d1cc272866" providerId="ADAL" clId="{4531E013-473D-4648-911B-96B8DADA2326}" dt="2024-01-16T09:57:46.852" v="2618" actId="26606"/>
          <ac:spMkLst>
            <pc:docMk/>
            <pc:sldMk cId="2676380745" sldId="267"/>
            <ac:spMk id="21" creationId="{B5EF893B-0491-416E-9D33-BADE9600792A}"/>
          </ac:spMkLst>
        </pc:spChg>
        <pc:grpChg chg="add del">
          <ac:chgData name="PALANIAPPAN Devarajan" userId="0ccb0e75-6f62-4860-b5c8-e1d1cc272866" providerId="ADAL" clId="{4531E013-473D-4648-911B-96B8DADA2326}" dt="2024-01-16T09:57:50.342" v="2619" actId="26606"/>
          <ac:grpSpMkLst>
            <pc:docMk/>
            <pc:sldMk cId="2676380745" sldId="267"/>
            <ac:grpSpMk id="8" creationId="{26176824-7946-6969-3841-DD5C101DF42D}"/>
          </ac:grpSpMkLst>
        </pc:grpChg>
        <pc:picChg chg="add mod">
          <ac:chgData name="PALANIAPPAN Devarajan" userId="0ccb0e75-6f62-4860-b5c8-e1d1cc272866" providerId="ADAL" clId="{4531E013-473D-4648-911B-96B8DADA2326}" dt="2024-01-16T09:58:36.463" v="2625" actId="1076"/>
          <ac:picMkLst>
            <pc:docMk/>
            <pc:sldMk cId="2676380745" sldId="267"/>
            <ac:picMk id="2" creationId="{44206886-7C9C-5716-AB0A-A3904CD4B573}"/>
          </ac:picMkLst>
        </pc:picChg>
        <pc:picChg chg="del mod">
          <ac:chgData name="PALANIAPPAN Devarajan" userId="0ccb0e75-6f62-4860-b5c8-e1d1cc272866" providerId="ADAL" clId="{4531E013-473D-4648-911B-96B8DADA2326}" dt="2024-01-16T09:58:15.585" v="2620" actId="478"/>
          <ac:picMkLst>
            <pc:docMk/>
            <pc:sldMk cId="2676380745" sldId="267"/>
            <ac:picMk id="3" creationId="{71A40905-9C6E-2425-C0C2-C06783BF61A9}"/>
          </ac:picMkLst>
        </pc:picChg>
        <pc:cxnChg chg="add">
          <ac:chgData name="PALANIAPPAN Devarajan" userId="0ccb0e75-6f62-4860-b5c8-e1d1cc272866" providerId="ADAL" clId="{4531E013-473D-4648-911B-96B8DADA2326}" dt="2024-01-16T09:57:50.342" v="2619" actId="26606"/>
          <ac:cxnSpMkLst>
            <pc:docMk/>
            <pc:sldMk cId="2676380745" sldId="267"/>
            <ac:cxnSpMk id="18" creationId="{469F4FF8-F8B0-4630-BA1B-0D8B324CD5FF}"/>
          </ac:cxnSpMkLst>
        </pc:cxnChg>
        <pc:cxnChg chg="add del">
          <ac:chgData name="PALANIAPPAN Devarajan" userId="0ccb0e75-6f62-4860-b5c8-e1d1cc272866" providerId="ADAL" clId="{4531E013-473D-4648-911B-96B8DADA2326}" dt="2024-01-16T09:57:46.852" v="2618" actId="26606"/>
          <ac:cxnSpMkLst>
            <pc:docMk/>
            <pc:sldMk cId="2676380745" sldId="26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613101053" sldId="268"/>
        </pc:sldMkLst>
        <pc:spChg chg="add">
          <ac:chgData name="PALANIAPPAN Devarajan" userId="0ccb0e75-6f62-4860-b5c8-e1d1cc272866" providerId="ADAL" clId="{4531E013-473D-4648-911B-96B8DADA2326}" dt="2024-01-16T09:58:58.833" v="2628" actId="26606"/>
          <ac:spMkLst>
            <pc:docMk/>
            <pc:sldMk cId="613101053" sldId="268"/>
            <ac:spMk id="17" creationId="{3DAD86CA-8235-409B-982B-5E7A033E2392}"/>
          </ac:spMkLst>
        </pc:spChg>
        <pc:spChg chg="add">
          <ac:chgData name="PALANIAPPAN Devarajan" userId="0ccb0e75-6f62-4860-b5c8-e1d1cc272866" providerId="ADAL" clId="{4531E013-473D-4648-911B-96B8DADA2326}" dt="2024-01-16T09:58:58.833" v="2628" actId="26606"/>
          <ac:spMkLst>
            <pc:docMk/>
            <pc:sldMk cId="613101053" sldId="268"/>
            <ac:spMk id="19" creationId="{9F234FBA-3501-47B4-AE0C-AA4AFBC8F603}"/>
          </ac:spMkLst>
        </pc:spChg>
        <pc:spChg chg="add">
          <ac:chgData name="PALANIAPPAN Devarajan" userId="0ccb0e75-6f62-4860-b5c8-e1d1cc272866" providerId="ADAL" clId="{4531E013-473D-4648-911B-96B8DADA2326}" dt="2024-01-16T09:58:58.833" v="2628" actId="26606"/>
          <ac:spMkLst>
            <pc:docMk/>
            <pc:sldMk cId="613101053" sldId="268"/>
            <ac:spMk id="21" creationId="{B5EF893B-0491-416E-9D33-BADE9600792A}"/>
          </ac:spMkLst>
        </pc:spChg>
        <pc:grpChg chg="del">
          <ac:chgData name="PALANIAPPAN Devarajan" userId="0ccb0e75-6f62-4860-b5c8-e1d1cc272866" providerId="ADAL" clId="{4531E013-473D-4648-911B-96B8DADA2326}" dt="2024-01-16T09:58:58.833" v="2628" actId="26606"/>
          <ac:grpSpMkLst>
            <pc:docMk/>
            <pc:sldMk cId="613101053" sldId="268"/>
            <ac:grpSpMk id="8" creationId="{26176824-7946-6969-3841-DD5C101DF42D}"/>
          </ac:grpSpMkLst>
        </pc:grpChg>
        <pc:picChg chg="add mod">
          <ac:chgData name="PALANIAPPAN Devarajan" userId="0ccb0e75-6f62-4860-b5c8-e1d1cc272866" providerId="ADAL" clId="{4531E013-473D-4648-911B-96B8DADA2326}" dt="2024-01-16T09:59:08.710" v="2633" actId="962"/>
          <ac:picMkLst>
            <pc:docMk/>
            <pc:sldMk cId="613101053" sldId="268"/>
            <ac:picMk id="2" creationId="{1E97654F-E2A2-BF48-F64B-3D6DD72CCFBD}"/>
          </ac:picMkLst>
        </pc:picChg>
        <pc:picChg chg="del mod">
          <ac:chgData name="PALANIAPPAN Devarajan" userId="0ccb0e75-6f62-4860-b5c8-e1d1cc272866" providerId="ADAL" clId="{4531E013-473D-4648-911B-96B8DADA2326}" dt="2024-01-16T09:59:01.553" v="2629" actId="478"/>
          <ac:picMkLst>
            <pc:docMk/>
            <pc:sldMk cId="613101053" sldId="268"/>
            <ac:picMk id="3" creationId="{A5346190-996B-BD7F-C119-5060248B60C3}"/>
          </ac:picMkLst>
        </pc:picChg>
        <pc:cxnChg chg="add">
          <ac:chgData name="PALANIAPPAN Devarajan" userId="0ccb0e75-6f62-4860-b5c8-e1d1cc272866" providerId="ADAL" clId="{4531E013-473D-4648-911B-96B8DADA2326}" dt="2024-01-16T09:58:58.833" v="2628" actId="26606"/>
          <ac:cxnSpMkLst>
            <pc:docMk/>
            <pc:sldMk cId="613101053" sldId="26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4011883591" sldId="269"/>
        </pc:sldMkLst>
        <pc:spChg chg="add">
          <ac:chgData name="PALANIAPPAN Devarajan" userId="0ccb0e75-6f62-4860-b5c8-e1d1cc272866" providerId="ADAL" clId="{4531E013-473D-4648-911B-96B8DADA2326}" dt="2024-01-16T09:59:55.885" v="2635" actId="26606"/>
          <ac:spMkLst>
            <pc:docMk/>
            <pc:sldMk cId="4011883591" sldId="269"/>
            <ac:spMk id="17" creationId="{3DAD86CA-8235-409B-982B-5E7A033E2392}"/>
          </ac:spMkLst>
        </pc:spChg>
        <pc:spChg chg="add">
          <ac:chgData name="PALANIAPPAN Devarajan" userId="0ccb0e75-6f62-4860-b5c8-e1d1cc272866" providerId="ADAL" clId="{4531E013-473D-4648-911B-96B8DADA2326}" dt="2024-01-16T09:59:55.885" v="2635" actId="26606"/>
          <ac:spMkLst>
            <pc:docMk/>
            <pc:sldMk cId="4011883591" sldId="269"/>
            <ac:spMk id="19" creationId="{9F234FBA-3501-47B4-AE0C-AA4AFBC8F603}"/>
          </ac:spMkLst>
        </pc:spChg>
        <pc:spChg chg="add">
          <ac:chgData name="PALANIAPPAN Devarajan" userId="0ccb0e75-6f62-4860-b5c8-e1d1cc272866" providerId="ADAL" clId="{4531E013-473D-4648-911B-96B8DADA2326}" dt="2024-01-16T09:59:55.885" v="2635" actId="26606"/>
          <ac:spMkLst>
            <pc:docMk/>
            <pc:sldMk cId="4011883591" sldId="269"/>
            <ac:spMk id="21" creationId="{B5EF893B-0491-416E-9D33-BADE9600792A}"/>
          </ac:spMkLst>
        </pc:spChg>
        <pc:grpChg chg="del">
          <ac:chgData name="PALANIAPPAN Devarajan" userId="0ccb0e75-6f62-4860-b5c8-e1d1cc272866" providerId="ADAL" clId="{4531E013-473D-4648-911B-96B8DADA2326}" dt="2024-01-16T09:59:55.885" v="2635" actId="26606"/>
          <ac:grpSpMkLst>
            <pc:docMk/>
            <pc:sldMk cId="4011883591" sldId="269"/>
            <ac:grpSpMk id="8" creationId="{26176824-7946-6969-3841-DD5C101DF42D}"/>
          </ac:grpSpMkLst>
        </pc:grpChg>
        <pc:picChg chg="add mod">
          <ac:chgData name="PALANIAPPAN Devarajan" userId="0ccb0e75-6f62-4860-b5c8-e1d1cc272866" providerId="ADAL" clId="{4531E013-473D-4648-911B-96B8DADA2326}" dt="2024-01-16T10:00:12.591" v="2639" actId="962"/>
          <ac:picMkLst>
            <pc:docMk/>
            <pc:sldMk cId="4011883591" sldId="269"/>
            <ac:picMk id="2" creationId="{E299CAEE-1DBD-002B-75F0-F168DAB7942B}"/>
          </ac:picMkLst>
        </pc:picChg>
        <pc:picChg chg="del mod">
          <ac:chgData name="PALANIAPPAN Devarajan" userId="0ccb0e75-6f62-4860-b5c8-e1d1cc272866" providerId="ADAL" clId="{4531E013-473D-4648-911B-96B8DADA2326}" dt="2024-01-16T10:00:01.695" v="2636" actId="478"/>
          <ac:picMkLst>
            <pc:docMk/>
            <pc:sldMk cId="4011883591" sldId="269"/>
            <ac:picMk id="3" creationId="{D216DDA4-048A-D683-148A-FF76AEE01C05}"/>
          </ac:picMkLst>
        </pc:picChg>
        <pc:cxnChg chg="add">
          <ac:chgData name="PALANIAPPAN Devarajan" userId="0ccb0e75-6f62-4860-b5c8-e1d1cc272866" providerId="ADAL" clId="{4531E013-473D-4648-911B-96B8DADA2326}" dt="2024-01-16T09:59:55.885" v="2635" actId="26606"/>
          <ac:cxnSpMkLst>
            <pc:docMk/>
            <pc:sldMk cId="4011883591" sldId="269"/>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424411826" sldId="270"/>
        </pc:sldMkLst>
        <pc:spChg chg="add del">
          <ac:chgData name="PALANIAPPAN Devarajan" userId="0ccb0e75-6f62-4860-b5c8-e1d1cc272866" providerId="ADAL" clId="{4531E013-473D-4648-911B-96B8DADA2326}" dt="2024-01-16T11:03:53.275" v="3001" actId="26606"/>
          <ac:spMkLst>
            <pc:docMk/>
            <pc:sldMk cId="1424411826" sldId="270"/>
            <ac:spMk id="14" creationId="{22F15A2D-2324-487D-A02A-BF46C5C580EB}"/>
          </ac:spMkLst>
        </pc:spChg>
        <pc:spChg chg="add del">
          <ac:chgData name="PALANIAPPAN Devarajan" userId="0ccb0e75-6f62-4860-b5c8-e1d1cc272866" providerId="ADAL" clId="{4531E013-473D-4648-911B-96B8DADA2326}" dt="2024-01-16T11:03:53.275" v="3001" actId="26606"/>
          <ac:spMkLst>
            <pc:docMk/>
            <pc:sldMk cId="1424411826" sldId="270"/>
            <ac:spMk id="15" creationId="{17A7F34E-D418-47E2-9F86-2C45BBC31210}"/>
          </ac:spMkLst>
        </pc:spChg>
        <pc:spChg chg="add del">
          <ac:chgData name="PALANIAPPAN Devarajan" userId="0ccb0e75-6f62-4860-b5c8-e1d1cc272866" providerId="ADAL" clId="{4531E013-473D-4648-911B-96B8DADA2326}" dt="2024-01-16T11:03:53.275" v="3001" actId="26606"/>
          <ac:spMkLst>
            <pc:docMk/>
            <pc:sldMk cId="1424411826" sldId="270"/>
            <ac:spMk id="16" creationId="{2AEAFA59-923A-4F54-8B49-44C970BCC323}"/>
          </ac:spMkLst>
        </pc:spChg>
        <pc:spChg chg="add del">
          <ac:chgData name="PALANIAPPAN Devarajan" userId="0ccb0e75-6f62-4860-b5c8-e1d1cc272866" providerId="ADAL" clId="{4531E013-473D-4648-911B-96B8DADA2326}" dt="2024-01-16T09:56:01.684" v="2607" actId="26606"/>
          <ac:spMkLst>
            <pc:docMk/>
            <pc:sldMk cId="1424411826" sldId="270"/>
            <ac:spMk id="17" creationId="{3DAD86CA-8235-409B-982B-5E7A033E2392}"/>
          </ac:spMkLst>
        </pc:spChg>
        <pc:spChg chg="add del">
          <ac:chgData name="PALANIAPPAN Devarajan" userId="0ccb0e75-6f62-4860-b5c8-e1d1cc272866" providerId="ADAL" clId="{4531E013-473D-4648-911B-96B8DADA2326}" dt="2024-01-16T11:04:02.659" v="3003" actId="26606"/>
          <ac:spMkLst>
            <pc:docMk/>
            <pc:sldMk cId="1424411826" sldId="270"/>
            <ac:spMk id="18" creationId="{22F15A2D-2324-487D-A02A-BF46C5C580EB}"/>
          </ac:spMkLst>
        </pc:spChg>
        <pc:spChg chg="add del">
          <ac:chgData name="PALANIAPPAN Devarajan" userId="0ccb0e75-6f62-4860-b5c8-e1d1cc272866" providerId="ADAL" clId="{4531E013-473D-4648-911B-96B8DADA2326}" dt="2024-01-16T09:56:01.684" v="2607" actId="26606"/>
          <ac:spMkLst>
            <pc:docMk/>
            <pc:sldMk cId="1424411826" sldId="270"/>
            <ac:spMk id="19" creationId="{9F234FBA-3501-47B4-AE0C-AA4AFBC8F603}"/>
          </ac:spMkLst>
        </pc:spChg>
        <pc:spChg chg="add del">
          <ac:chgData name="PALANIAPPAN Devarajan" userId="0ccb0e75-6f62-4860-b5c8-e1d1cc272866" providerId="ADAL" clId="{4531E013-473D-4648-911B-96B8DADA2326}" dt="2024-01-16T11:04:02.659" v="3003" actId="26606"/>
          <ac:spMkLst>
            <pc:docMk/>
            <pc:sldMk cId="1424411826" sldId="270"/>
            <ac:spMk id="20" creationId="{17A7F34E-D418-47E2-9F86-2C45BBC31210}"/>
          </ac:spMkLst>
        </pc:spChg>
        <pc:spChg chg="add del">
          <ac:chgData name="PALANIAPPAN Devarajan" userId="0ccb0e75-6f62-4860-b5c8-e1d1cc272866" providerId="ADAL" clId="{4531E013-473D-4648-911B-96B8DADA2326}" dt="2024-01-16T09:56:01.684" v="2607" actId="26606"/>
          <ac:spMkLst>
            <pc:docMk/>
            <pc:sldMk cId="1424411826" sldId="270"/>
            <ac:spMk id="21" creationId="{B5EF893B-0491-416E-9D33-BADE9600792A}"/>
          </ac:spMkLst>
        </pc:spChg>
        <pc:spChg chg="add del">
          <ac:chgData name="PALANIAPPAN Devarajan" userId="0ccb0e75-6f62-4860-b5c8-e1d1cc272866" providerId="ADAL" clId="{4531E013-473D-4648-911B-96B8DADA2326}" dt="2024-01-16T11:04:02.659" v="3003" actId="26606"/>
          <ac:spMkLst>
            <pc:docMk/>
            <pc:sldMk cId="1424411826" sldId="270"/>
            <ac:spMk id="22" creationId="{2AEAFA59-923A-4F54-8B49-44C970BCC323}"/>
          </ac:spMkLst>
        </pc:spChg>
        <pc:grpChg chg="add del">
          <ac:chgData name="PALANIAPPAN Devarajan" userId="0ccb0e75-6f62-4860-b5c8-e1d1cc272866" providerId="ADAL" clId="{4531E013-473D-4648-911B-96B8DADA2326}" dt="2024-01-16T11:04:02.659" v="3003" actId="26606"/>
          <ac:grpSpMkLst>
            <pc:docMk/>
            <pc:sldMk cId="1424411826" sldId="270"/>
            <ac:grpSpMk id="8" creationId="{26176824-7946-6969-3841-DD5C101DF42D}"/>
          </ac:grpSpMkLst>
        </pc:grpChg>
        <pc:picChg chg="add mod">
          <ac:chgData name="PALANIAPPAN Devarajan" userId="0ccb0e75-6f62-4860-b5c8-e1d1cc272866" providerId="ADAL" clId="{4531E013-473D-4648-911B-96B8DADA2326}" dt="2024-01-16T11:05:22.202" v="3010" actId="1036"/>
          <ac:picMkLst>
            <pc:docMk/>
            <pc:sldMk cId="1424411826" sldId="270"/>
            <ac:picMk id="2" creationId="{FA773BD2-4968-F3E4-A564-019B7634CA5F}"/>
          </ac:picMkLst>
        </pc:picChg>
        <pc:picChg chg="mod ord">
          <ac:chgData name="PALANIAPPAN Devarajan" userId="0ccb0e75-6f62-4860-b5c8-e1d1cc272866" providerId="ADAL" clId="{4531E013-473D-4648-911B-96B8DADA2326}" dt="2024-01-16T11:04:02.659" v="3003" actId="26606"/>
          <ac:picMkLst>
            <pc:docMk/>
            <pc:sldMk cId="1424411826" sldId="270"/>
            <ac:picMk id="3" creationId="{2B3BF7CF-3D6B-72F8-D7F0-EB575E900117}"/>
          </ac:picMkLst>
        </pc:picChg>
        <pc:cxnChg chg="add del">
          <ac:chgData name="PALANIAPPAN Devarajan" userId="0ccb0e75-6f62-4860-b5c8-e1d1cc272866" providerId="ADAL" clId="{4531E013-473D-4648-911B-96B8DADA2326}" dt="2024-01-16T09:56:01.684" v="2607" actId="26606"/>
          <ac:cxnSpMkLst>
            <pc:docMk/>
            <pc:sldMk cId="1424411826" sldId="270"/>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611723740" sldId="271"/>
        </pc:sldMkLst>
        <pc:spChg chg="add">
          <ac:chgData name="PALANIAPPAN Devarajan" userId="0ccb0e75-6f62-4860-b5c8-e1d1cc272866" providerId="ADAL" clId="{4531E013-473D-4648-911B-96B8DADA2326}" dt="2024-01-16T09:50:46.625" v="2567" actId="26606"/>
          <ac:spMkLst>
            <pc:docMk/>
            <pc:sldMk cId="1611723740" sldId="271"/>
            <ac:spMk id="17" creationId="{3DAD86CA-8235-409B-982B-5E7A033E2392}"/>
          </ac:spMkLst>
        </pc:spChg>
        <pc:spChg chg="add">
          <ac:chgData name="PALANIAPPAN Devarajan" userId="0ccb0e75-6f62-4860-b5c8-e1d1cc272866" providerId="ADAL" clId="{4531E013-473D-4648-911B-96B8DADA2326}" dt="2024-01-16T09:50:46.625" v="2567" actId="26606"/>
          <ac:spMkLst>
            <pc:docMk/>
            <pc:sldMk cId="1611723740" sldId="271"/>
            <ac:spMk id="19" creationId="{9F234FBA-3501-47B4-AE0C-AA4AFBC8F603}"/>
          </ac:spMkLst>
        </pc:spChg>
        <pc:spChg chg="add">
          <ac:chgData name="PALANIAPPAN Devarajan" userId="0ccb0e75-6f62-4860-b5c8-e1d1cc272866" providerId="ADAL" clId="{4531E013-473D-4648-911B-96B8DADA2326}" dt="2024-01-16T09:50:46.625" v="2567" actId="26606"/>
          <ac:spMkLst>
            <pc:docMk/>
            <pc:sldMk cId="1611723740" sldId="271"/>
            <ac:spMk id="21" creationId="{B5EF893B-0491-416E-9D33-BADE9600792A}"/>
          </ac:spMkLst>
        </pc:spChg>
        <pc:grpChg chg="del">
          <ac:chgData name="PALANIAPPAN Devarajan" userId="0ccb0e75-6f62-4860-b5c8-e1d1cc272866" providerId="ADAL" clId="{4531E013-473D-4648-911B-96B8DADA2326}" dt="2024-01-16T09:50:46.625" v="2567" actId="26606"/>
          <ac:grpSpMkLst>
            <pc:docMk/>
            <pc:sldMk cId="1611723740" sldId="271"/>
            <ac:grpSpMk id="8" creationId="{26176824-7946-6969-3841-DD5C101DF42D}"/>
          </ac:grpSpMkLst>
        </pc:grpChg>
        <pc:picChg chg="mod">
          <ac:chgData name="PALANIAPPAN Devarajan" userId="0ccb0e75-6f62-4860-b5c8-e1d1cc272866" providerId="ADAL" clId="{4531E013-473D-4648-911B-96B8DADA2326}" dt="2024-01-16T09:51:22.019" v="2574" actId="1076"/>
          <ac:picMkLst>
            <pc:docMk/>
            <pc:sldMk cId="1611723740" sldId="271"/>
            <ac:picMk id="3" creationId="{FBB2D1DA-35EF-B596-7847-2AE4E07940C3}"/>
          </ac:picMkLst>
        </pc:picChg>
        <pc:cxnChg chg="add">
          <ac:chgData name="PALANIAPPAN Devarajan" userId="0ccb0e75-6f62-4860-b5c8-e1d1cc272866" providerId="ADAL" clId="{4531E013-473D-4648-911B-96B8DADA2326}" dt="2024-01-16T09:50:46.625" v="2567" actId="26606"/>
          <ac:cxnSpMkLst>
            <pc:docMk/>
            <pc:sldMk cId="1611723740" sldId="271"/>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986432267" sldId="272"/>
        </pc:sldMkLst>
        <pc:spChg chg="add del">
          <ac:chgData name="PALANIAPPAN Devarajan" userId="0ccb0e75-6f62-4860-b5c8-e1d1cc272866" providerId="ADAL" clId="{4531E013-473D-4648-911B-96B8DADA2326}" dt="2024-01-16T09:48:15.336" v="2547" actId="26606"/>
          <ac:spMkLst>
            <pc:docMk/>
            <pc:sldMk cId="2986432267" sldId="272"/>
            <ac:spMk id="17" creationId="{2215C6C6-E45C-4179-9FC1-E8A4C1D47430}"/>
          </ac:spMkLst>
        </pc:spChg>
        <pc:spChg chg="add del">
          <ac:chgData name="PALANIAPPAN Devarajan" userId="0ccb0e75-6f62-4860-b5c8-e1d1cc272866" providerId="ADAL" clId="{4531E013-473D-4648-911B-96B8DADA2326}" dt="2024-01-16T09:48:15.336" v="2547" actId="26606"/>
          <ac:spMkLst>
            <pc:docMk/>
            <pc:sldMk cId="2986432267" sldId="272"/>
            <ac:spMk id="23" creationId="{3776B14B-F2F4-4825-8DA8-8C7A0F2B3960}"/>
          </ac:spMkLst>
        </pc:spChg>
        <pc:spChg chg="add del">
          <ac:chgData name="PALANIAPPAN Devarajan" userId="0ccb0e75-6f62-4860-b5c8-e1d1cc272866" providerId="ADAL" clId="{4531E013-473D-4648-911B-96B8DADA2326}" dt="2024-01-16T09:48:19.337" v="2551" actId="26606"/>
          <ac:spMkLst>
            <pc:docMk/>
            <pc:sldMk cId="2986432267" sldId="272"/>
            <ac:spMk id="25" creationId="{3DAD86CA-8235-409B-982B-5E7A033E2392}"/>
          </ac:spMkLst>
        </pc:spChg>
        <pc:spChg chg="add del">
          <ac:chgData name="PALANIAPPAN Devarajan" userId="0ccb0e75-6f62-4860-b5c8-e1d1cc272866" providerId="ADAL" clId="{4531E013-473D-4648-911B-96B8DADA2326}" dt="2024-01-16T09:48:19.337" v="2551" actId="26606"/>
          <ac:spMkLst>
            <pc:docMk/>
            <pc:sldMk cId="2986432267" sldId="272"/>
            <ac:spMk id="26" creationId="{9F234FBA-3501-47B4-AE0C-AA4AFBC8F603}"/>
          </ac:spMkLst>
        </pc:spChg>
        <pc:spChg chg="add del">
          <ac:chgData name="PALANIAPPAN Devarajan" userId="0ccb0e75-6f62-4860-b5c8-e1d1cc272866" providerId="ADAL" clId="{4531E013-473D-4648-911B-96B8DADA2326}" dt="2024-01-16T09:48:19.337" v="2551" actId="26606"/>
          <ac:spMkLst>
            <pc:docMk/>
            <pc:sldMk cId="2986432267" sldId="272"/>
            <ac:spMk id="27" creationId="{B5EF893B-0491-416E-9D33-BADE9600792A}"/>
          </ac:spMkLst>
        </pc:spChg>
        <pc:spChg chg="add del">
          <ac:chgData name="PALANIAPPAN Devarajan" userId="0ccb0e75-6f62-4860-b5c8-e1d1cc272866" providerId="ADAL" clId="{4531E013-473D-4648-911B-96B8DADA2326}" dt="2024-01-16T09:48:30.153" v="2553" actId="26606"/>
          <ac:spMkLst>
            <pc:docMk/>
            <pc:sldMk cId="2986432267" sldId="272"/>
            <ac:spMk id="33" creationId="{2215C6C6-E45C-4179-9FC1-E8A4C1D47430}"/>
          </ac:spMkLst>
        </pc:spChg>
        <pc:spChg chg="add del">
          <ac:chgData name="PALANIAPPAN Devarajan" userId="0ccb0e75-6f62-4860-b5c8-e1d1cc272866" providerId="ADAL" clId="{4531E013-473D-4648-911B-96B8DADA2326}" dt="2024-01-16T09:48:30.153" v="2553" actId="26606"/>
          <ac:spMkLst>
            <pc:docMk/>
            <pc:sldMk cId="2986432267" sldId="272"/>
            <ac:spMk id="39" creationId="{3776B14B-F2F4-4825-8DA8-8C7A0F2B3960}"/>
          </ac:spMkLst>
        </pc:spChg>
        <pc:spChg chg="add del">
          <ac:chgData name="PALANIAPPAN Devarajan" userId="0ccb0e75-6f62-4860-b5c8-e1d1cc272866" providerId="ADAL" clId="{4531E013-473D-4648-911B-96B8DADA2326}" dt="2024-01-16T09:48:32.359" v="2555" actId="26606"/>
          <ac:spMkLst>
            <pc:docMk/>
            <pc:sldMk cId="2986432267" sldId="272"/>
            <ac:spMk id="41" creationId="{0D1D8088-559A-46A5-A801-CDF0B9476BED}"/>
          </ac:spMkLst>
        </pc:spChg>
        <pc:spChg chg="add del">
          <ac:chgData name="PALANIAPPAN Devarajan" userId="0ccb0e75-6f62-4860-b5c8-e1d1cc272866" providerId="ADAL" clId="{4531E013-473D-4648-911B-96B8DADA2326}" dt="2024-01-16T09:48:32.359" v="2555" actId="26606"/>
          <ac:spMkLst>
            <pc:docMk/>
            <pc:sldMk cId="2986432267" sldId="272"/>
            <ac:spMk id="45" creationId="{3776B14B-F2F4-4825-8DA8-8C7A0F2B3960}"/>
          </ac:spMkLst>
        </pc:spChg>
        <pc:spChg chg="add del">
          <ac:chgData name="PALANIAPPAN Devarajan" userId="0ccb0e75-6f62-4860-b5c8-e1d1cc272866" providerId="ADAL" clId="{4531E013-473D-4648-911B-96B8DADA2326}" dt="2024-01-16T09:49:33.350" v="2559" actId="26606"/>
          <ac:spMkLst>
            <pc:docMk/>
            <pc:sldMk cId="2986432267" sldId="272"/>
            <ac:spMk id="47" creationId="{63644BFD-D22E-4019-B666-387DA51AEAFD}"/>
          </ac:spMkLst>
        </pc:spChg>
        <pc:spChg chg="add del">
          <ac:chgData name="PALANIAPPAN Devarajan" userId="0ccb0e75-6f62-4860-b5c8-e1d1cc272866" providerId="ADAL" clId="{4531E013-473D-4648-911B-96B8DADA2326}" dt="2024-01-16T09:49:33.350" v="2559" actId="26606"/>
          <ac:spMkLst>
            <pc:docMk/>
            <pc:sldMk cId="2986432267" sldId="272"/>
            <ac:spMk id="49" creationId="{3776B14B-F2F4-4825-8DA8-8C7A0F2B3960}"/>
          </ac:spMkLst>
        </pc:spChg>
        <pc:spChg chg="add del">
          <ac:chgData name="PALANIAPPAN Devarajan" userId="0ccb0e75-6f62-4860-b5c8-e1d1cc272866" providerId="ADAL" clId="{4531E013-473D-4648-911B-96B8DADA2326}" dt="2024-01-16T09:49:33.350" v="2558" actId="26606"/>
          <ac:spMkLst>
            <pc:docMk/>
            <pc:sldMk cId="2986432267" sldId="272"/>
            <ac:spMk id="54" creationId="{3DAD86CA-8235-409B-982B-5E7A033E2392}"/>
          </ac:spMkLst>
        </pc:spChg>
        <pc:spChg chg="add del">
          <ac:chgData name="PALANIAPPAN Devarajan" userId="0ccb0e75-6f62-4860-b5c8-e1d1cc272866" providerId="ADAL" clId="{4531E013-473D-4648-911B-96B8DADA2326}" dt="2024-01-16T09:49:33.350" v="2558" actId="26606"/>
          <ac:spMkLst>
            <pc:docMk/>
            <pc:sldMk cId="2986432267" sldId="272"/>
            <ac:spMk id="56" creationId="{9F234FBA-3501-47B4-AE0C-AA4AFBC8F603}"/>
          </ac:spMkLst>
        </pc:spChg>
        <pc:spChg chg="add del">
          <ac:chgData name="PALANIAPPAN Devarajan" userId="0ccb0e75-6f62-4860-b5c8-e1d1cc272866" providerId="ADAL" clId="{4531E013-473D-4648-911B-96B8DADA2326}" dt="2024-01-16T09:49:33.350" v="2558" actId="26606"/>
          <ac:spMkLst>
            <pc:docMk/>
            <pc:sldMk cId="2986432267" sldId="272"/>
            <ac:spMk id="58" creationId="{B5EF893B-0491-416E-9D33-BADE9600792A}"/>
          </ac:spMkLst>
        </pc:spChg>
        <pc:spChg chg="add del">
          <ac:chgData name="PALANIAPPAN Devarajan" userId="0ccb0e75-6f62-4860-b5c8-e1d1cc272866" providerId="ADAL" clId="{4531E013-473D-4648-911B-96B8DADA2326}" dt="2024-01-16T09:49:47.658" v="2561" actId="26606"/>
          <ac:spMkLst>
            <pc:docMk/>
            <pc:sldMk cId="2986432267" sldId="272"/>
            <ac:spMk id="62" creationId="{63644BFD-D22E-4019-B666-387DA51AEAFD}"/>
          </ac:spMkLst>
        </pc:spChg>
        <pc:spChg chg="add del">
          <ac:chgData name="PALANIAPPAN Devarajan" userId="0ccb0e75-6f62-4860-b5c8-e1d1cc272866" providerId="ADAL" clId="{4531E013-473D-4648-911B-96B8DADA2326}" dt="2024-01-16T09:49:47.658" v="2561" actId="26606"/>
          <ac:spMkLst>
            <pc:docMk/>
            <pc:sldMk cId="2986432267" sldId="272"/>
            <ac:spMk id="65" creationId="{3776B14B-F2F4-4825-8DA8-8C7A0F2B3960}"/>
          </ac:spMkLst>
        </pc:spChg>
        <pc:spChg chg="add del">
          <ac:chgData name="PALANIAPPAN Devarajan" userId="0ccb0e75-6f62-4860-b5c8-e1d1cc272866" providerId="ADAL" clId="{4531E013-473D-4648-911B-96B8DADA2326}" dt="2024-01-16T09:49:47.658" v="2561" actId="26606"/>
          <ac:spMkLst>
            <pc:docMk/>
            <pc:sldMk cId="2986432267" sldId="272"/>
            <ac:spMk id="70" creationId="{3DAD86CA-8235-409B-982B-5E7A033E2392}"/>
          </ac:spMkLst>
        </pc:spChg>
        <pc:spChg chg="add del">
          <ac:chgData name="PALANIAPPAN Devarajan" userId="0ccb0e75-6f62-4860-b5c8-e1d1cc272866" providerId="ADAL" clId="{4531E013-473D-4648-911B-96B8DADA2326}" dt="2024-01-16T09:49:47.658" v="2561" actId="26606"/>
          <ac:spMkLst>
            <pc:docMk/>
            <pc:sldMk cId="2986432267" sldId="272"/>
            <ac:spMk id="72" creationId="{9F234FBA-3501-47B4-AE0C-AA4AFBC8F603}"/>
          </ac:spMkLst>
        </pc:spChg>
        <pc:spChg chg="add del">
          <ac:chgData name="PALANIAPPAN Devarajan" userId="0ccb0e75-6f62-4860-b5c8-e1d1cc272866" providerId="ADAL" clId="{4531E013-473D-4648-911B-96B8DADA2326}" dt="2024-01-16T09:49:47.658" v="2561" actId="26606"/>
          <ac:spMkLst>
            <pc:docMk/>
            <pc:sldMk cId="2986432267" sldId="272"/>
            <ac:spMk id="74" creationId="{B5EF893B-0491-416E-9D33-BADE9600792A}"/>
          </ac:spMkLst>
        </pc:spChg>
        <pc:grpChg chg="add del">
          <ac:chgData name="PALANIAPPAN Devarajan" userId="0ccb0e75-6f62-4860-b5c8-e1d1cc272866" providerId="ADAL" clId="{4531E013-473D-4648-911B-96B8DADA2326}" dt="2024-01-16T09:49:33.350" v="2559" actId="26606"/>
          <ac:grpSpMkLst>
            <pc:docMk/>
            <pc:sldMk cId="2986432267" sldId="272"/>
            <ac:grpSpMk id="8" creationId="{26176824-7946-6969-3841-DD5C101DF42D}"/>
          </ac:grpSpMkLst>
        </pc:grpChg>
        <pc:grpChg chg="add del">
          <ac:chgData name="PALANIAPPAN Devarajan" userId="0ccb0e75-6f62-4860-b5c8-e1d1cc272866" providerId="ADAL" clId="{4531E013-473D-4648-911B-96B8DADA2326}" dt="2024-01-16T09:48:15.336" v="2547" actId="26606"/>
          <ac:grpSpMkLst>
            <pc:docMk/>
            <pc:sldMk cId="2986432267" sldId="272"/>
            <ac:grpSpMk id="19" creationId="{5FE9FE4C-C9E0-4C54-8010-EA9D29CD4D59}"/>
          </ac:grpSpMkLst>
        </pc:grpChg>
        <pc:grpChg chg="add del">
          <ac:chgData name="PALANIAPPAN Devarajan" userId="0ccb0e75-6f62-4860-b5c8-e1d1cc272866" providerId="ADAL" clId="{4531E013-473D-4648-911B-96B8DADA2326}" dt="2024-01-16T09:48:30.153" v="2553" actId="26606"/>
          <ac:grpSpMkLst>
            <pc:docMk/>
            <pc:sldMk cId="2986432267" sldId="272"/>
            <ac:grpSpMk id="35" creationId="{5FE9FE4C-C9E0-4C54-8010-EA9D29CD4D59}"/>
          </ac:grpSpMkLst>
        </pc:grpChg>
        <pc:grpChg chg="add del">
          <ac:chgData name="PALANIAPPAN Devarajan" userId="0ccb0e75-6f62-4860-b5c8-e1d1cc272866" providerId="ADAL" clId="{4531E013-473D-4648-911B-96B8DADA2326}" dt="2024-01-16T09:48:32.359" v="2555" actId="26606"/>
          <ac:grpSpMkLst>
            <pc:docMk/>
            <pc:sldMk cId="2986432267" sldId="272"/>
            <ac:grpSpMk id="42" creationId="{83E2E96F-17F7-4C8C-BDF1-6BB90A0C1D7F}"/>
          </ac:grpSpMkLst>
        </pc:grpChg>
        <pc:grpChg chg="add del">
          <ac:chgData name="PALANIAPPAN Devarajan" userId="0ccb0e75-6f62-4860-b5c8-e1d1cc272866" providerId="ADAL" clId="{4531E013-473D-4648-911B-96B8DADA2326}" dt="2024-01-16T09:49:33.350" v="2559" actId="26606"/>
          <ac:grpSpMkLst>
            <pc:docMk/>
            <pc:sldMk cId="2986432267" sldId="272"/>
            <ac:grpSpMk id="48" creationId="{5FE9FE4C-C9E0-4C54-8010-EA9D29CD4D59}"/>
          </ac:grpSpMkLst>
        </pc:grpChg>
        <pc:grpChg chg="add del">
          <ac:chgData name="PALANIAPPAN Devarajan" userId="0ccb0e75-6f62-4860-b5c8-e1d1cc272866" providerId="ADAL" clId="{4531E013-473D-4648-911B-96B8DADA2326}" dt="2024-01-16T09:49:47.658" v="2561" actId="26606"/>
          <ac:grpSpMkLst>
            <pc:docMk/>
            <pc:sldMk cId="2986432267" sldId="272"/>
            <ac:grpSpMk id="63" creationId="{5FE9FE4C-C9E0-4C54-8010-EA9D29CD4D59}"/>
          </ac:grpSpMkLst>
        </pc:grpChg>
        <pc:picChg chg="mod">
          <ac:chgData name="PALANIAPPAN Devarajan" userId="0ccb0e75-6f62-4860-b5c8-e1d1cc272866" providerId="ADAL" clId="{4531E013-473D-4648-911B-96B8DADA2326}" dt="2024-01-16T09:50:17.954" v="2566" actId="1076"/>
          <ac:picMkLst>
            <pc:docMk/>
            <pc:sldMk cId="2986432267" sldId="272"/>
            <ac:picMk id="3" creationId="{FB77CD42-4D6F-F832-3C9B-9D9163F06D47}"/>
          </ac:picMkLst>
        </pc:picChg>
        <pc:cxnChg chg="add del">
          <ac:chgData name="PALANIAPPAN Devarajan" userId="0ccb0e75-6f62-4860-b5c8-e1d1cc272866" providerId="ADAL" clId="{4531E013-473D-4648-911B-96B8DADA2326}" dt="2024-01-16T09:48:19.337" v="2551" actId="26606"/>
          <ac:cxnSpMkLst>
            <pc:docMk/>
            <pc:sldMk cId="2986432267" sldId="272"/>
            <ac:cxnSpMk id="28" creationId="{469F4FF8-F8B0-4630-BA1B-0D8B324CD5FF}"/>
          </ac:cxnSpMkLst>
        </pc:cxnChg>
        <pc:cxnChg chg="add del">
          <ac:chgData name="PALANIAPPAN Devarajan" userId="0ccb0e75-6f62-4860-b5c8-e1d1cc272866" providerId="ADAL" clId="{4531E013-473D-4648-911B-96B8DADA2326}" dt="2024-01-16T09:49:33.350" v="2558" actId="26606"/>
          <ac:cxnSpMkLst>
            <pc:docMk/>
            <pc:sldMk cId="2986432267" sldId="272"/>
            <ac:cxnSpMk id="60" creationId="{469F4FF8-F8B0-4630-BA1B-0D8B324CD5FF}"/>
          </ac:cxnSpMkLst>
        </pc:cxnChg>
        <pc:cxnChg chg="add del">
          <ac:chgData name="PALANIAPPAN Devarajan" userId="0ccb0e75-6f62-4860-b5c8-e1d1cc272866" providerId="ADAL" clId="{4531E013-473D-4648-911B-96B8DADA2326}" dt="2024-01-16T09:49:47.658" v="2561" actId="26606"/>
          <ac:cxnSpMkLst>
            <pc:docMk/>
            <pc:sldMk cId="2986432267" sldId="272"/>
            <ac:cxnSpMk id="76"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585927967" sldId="273"/>
        </pc:sldMkLst>
        <pc:spChg chg="add">
          <ac:chgData name="PALANIAPPAN Devarajan" userId="0ccb0e75-6f62-4860-b5c8-e1d1cc272866" providerId="ADAL" clId="{4531E013-473D-4648-911B-96B8DADA2326}" dt="2024-01-16T09:51:45.043" v="2575" actId="26606"/>
          <ac:spMkLst>
            <pc:docMk/>
            <pc:sldMk cId="2585927967" sldId="273"/>
            <ac:spMk id="17" creationId="{3DAD86CA-8235-409B-982B-5E7A033E2392}"/>
          </ac:spMkLst>
        </pc:spChg>
        <pc:spChg chg="add">
          <ac:chgData name="PALANIAPPAN Devarajan" userId="0ccb0e75-6f62-4860-b5c8-e1d1cc272866" providerId="ADAL" clId="{4531E013-473D-4648-911B-96B8DADA2326}" dt="2024-01-16T09:51:45.043" v="2575" actId="26606"/>
          <ac:spMkLst>
            <pc:docMk/>
            <pc:sldMk cId="2585927967" sldId="273"/>
            <ac:spMk id="19" creationId="{9F234FBA-3501-47B4-AE0C-AA4AFBC8F603}"/>
          </ac:spMkLst>
        </pc:spChg>
        <pc:spChg chg="add">
          <ac:chgData name="PALANIAPPAN Devarajan" userId="0ccb0e75-6f62-4860-b5c8-e1d1cc272866" providerId="ADAL" clId="{4531E013-473D-4648-911B-96B8DADA2326}" dt="2024-01-16T09:51:45.043" v="2575" actId="26606"/>
          <ac:spMkLst>
            <pc:docMk/>
            <pc:sldMk cId="2585927967" sldId="273"/>
            <ac:spMk id="21" creationId="{B5EF893B-0491-416E-9D33-BADE9600792A}"/>
          </ac:spMkLst>
        </pc:spChg>
        <pc:grpChg chg="del">
          <ac:chgData name="PALANIAPPAN Devarajan" userId="0ccb0e75-6f62-4860-b5c8-e1d1cc272866" providerId="ADAL" clId="{4531E013-473D-4648-911B-96B8DADA2326}" dt="2024-01-16T09:51:45.043" v="2575" actId="26606"/>
          <ac:grpSpMkLst>
            <pc:docMk/>
            <pc:sldMk cId="2585927967" sldId="273"/>
            <ac:grpSpMk id="8" creationId="{26176824-7946-6969-3841-DD5C101DF42D}"/>
          </ac:grpSpMkLst>
        </pc:grpChg>
        <pc:picChg chg="mod">
          <ac:chgData name="PALANIAPPAN Devarajan" userId="0ccb0e75-6f62-4860-b5c8-e1d1cc272866" providerId="ADAL" clId="{4531E013-473D-4648-911B-96B8DADA2326}" dt="2024-01-16T09:55:45.231" v="2605" actId="1035"/>
          <ac:picMkLst>
            <pc:docMk/>
            <pc:sldMk cId="2585927967" sldId="273"/>
            <ac:picMk id="3" creationId="{EBAFAC43-2AEB-A44C-C73E-CF4E4EAAE421}"/>
          </ac:picMkLst>
        </pc:picChg>
        <pc:cxnChg chg="add">
          <ac:chgData name="PALANIAPPAN Devarajan" userId="0ccb0e75-6f62-4860-b5c8-e1d1cc272866" providerId="ADAL" clId="{4531E013-473D-4648-911B-96B8DADA2326}" dt="2024-01-16T09:51:45.043" v="2575" actId="26606"/>
          <ac:cxnSpMkLst>
            <pc:docMk/>
            <pc:sldMk cId="2585927967" sldId="273"/>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68214316" sldId="274"/>
        </pc:sldMkLst>
        <pc:spChg chg="add del">
          <ac:chgData name="PALANIAPPAN Devarajan" userId="0ccb0e75-6f62-4860-b5c8-e1d1cc272866" providerId="ADAL" clId="{4531E013-473D-4648-911B-96B8DADA2326}" dt="2024-01-16T09:52:44.931" v="2586" actId="26606"/>
          <ac:spMkLst>
            <pc:docMk/>
            <pc:sldMk cId="768214316" sldId="274"/>
            <ac:spMk id="14" creationId="{6D5872A3-CFF8-4F36-8446-6F1B04585A91}"/>
          </ac:spMkLst>
        </pc:spChg>
        <pc:spChg chg="add del">
          <ac:chgData name="PALANIAPPAN Devarajan" userId="0ccb0e75-6f62-4860-b5c8-e1d1cc272866" providerId="ADAL" clId="{4531E013-473D-4648-911B-96B8DADA2326}" dt="2024-01-16T09:52:58.682" v="2590" actId="26606"/>
          <ac:spMkLst>
            <pc:docMk/>
            <pc:sldMk cId="768214316" sldId="274"/>
            <ac:spMk id="16" creationId="{2215C6C6-E45C-4179-9FC1-E8A4C1D47430}"/>
          </ac:spMkLst>
        </pc:spChg>
        <pc:spChg chg="add del">
          <ac:chgData name="PALANIAPPAN Devarajan" userId="0ccb0e75-6f62-4860-b5c8-e1d1cc272866" providerId="ADAL" clId="{4531E013-473D-4648-911B-96B8DADA2326}" dt="2024-01-16T09:52:37.435" v="2584" actId="26606"/>
          <ac:spMkLst>
            <pc:docMk/>
            <pc:sldMk cId="768214316" sldId="274"/>
            <ac:spMk id="17" creationId="{3DAD86CA-8235-409B-982B-5E7A033E2392}"/>
          </ac:spMkLst>
        </pc:spChg>
        <pc:spChg chg="add del">
          <ac:chgData name="PALANIAPPAN Devarajan" userId="0ccb0e75-6f62-4860-b5c8-e1d1cc272866" providerId="ADAL" clId="{4531E013-473D-4648-911B-96B8DADA2326}" dt="2024-01-16T09:52:44.931" v="2586" actId="26606"/>
          <ac:spMkLst>
            <pc:docMk/>
            <pc:sldMk cId="768214316" sldId="274"/>
            <ac:spMk id="18" creationId="{5E2C537D-FECA-4C7F-A65B-F82518B3A196}"/>
          </ac:spMkLst>
        </pc:spChg>
        <pc:spChg chg="add del">
          <ac:chgData name="PALANIAPPAN Devarajan" userId="0ccb0e75-6f62-4860-b5c8-e1d1cc272866" providerId="ADAL" clId="{4531E013-473D-4648-911B-96B8DADA2326}" dt="2024-01-16T09:52:37.435" v="2584" actId="26606"/>
          <ac:spMkLst>
            <pc:docMk/>
            <pc:sldMk cId="768214316" sldId="274"/>
            <ac:spMk id="19" creationId="{9F234FBA-3501-47B4-AE0C-AA4AFBC8F603}"/>
          </ac:spMkLst>
        </pc:spChg>
        <pc:spChg chg="add">
          <ac:chgData name="PALANIAPPAN Devarajan" userId="0ccb0e75-6f62-4860-b5c8-e1d1cc272866" providerId="ADAL" clId="{4531E013-473D-4648-911B-96B8DADA2326}" dt="2024-01-16T09:54:53.609" v="2595" actId="26606"/>
          <ac:spMkLst>
            <pc:docMk/>
            <pc:sldMk cId="768214316" sldId="274"/>
            <ac:spMk id="20" creationId="{3DAD86CA-8235-409B-982B-5E7A033E2392}"/>
          </ac:spMkLst>
        </pc:spChg>
        <pc:spChg chg="add del">
          <ac:chgData name="PALANIAPPAN Devarajan" userId="0ccb0e75-6f62-4860-b5c8-e1d1cc272866" providerId="ADAL" clId="{4531E013-473D-4648-911B-96B8DADA2326}" dt="2024-01-16T09:52:37.435" v="2584" actId="26606"/>
          <ac:spMkLst>
            <pc:docMk/>
            <pc:sldMk cId="768214316" sldId="274"/>
            <ac:spMk id="21" creationId="{B5EF893B-0491-416E-9D33-BADE9600792A}"/>
          </ac:spMkLst>
        </pc:spChg>
        <pc:spChg chg="add del">
          <ac:chgData name="PALANIAPPAN Devarajan" userId="0ccb0e75-6f62-4860-b5c8-e1d1cc272866" providerId="ADAL" clId="{4531E013-473D-4648-911B-96B8DADA2326}" dt="2024-01-16T09:52:47.706" v="2588" actId="26606"/>
          <ac:spMkLst>
            <pc:docMk/>
            <pc:sldMk cId="768214316" sldId="274"/>
            <ac:spMk id="22" creationId="{6D5872A3-CFF8-4F36-8446-6F1B04585A91}"/>
          </ac:spMkLst>
        </pc:spChg>
        <pc:spChg chg="add">
          <ac:chgData name="PALANIAPPAN Devarajan" userId="0ccb0e75-6f62-4860-b5c8-e1d1cc272866" providerId="ADAL" clId="{4531E013-473D-4648-911B-96B8DADA2326}" dt="2024-01-16T09:54:53.609" v="2595" actId="26606"/>
          <ac:spMkLst>
            <pc:docMk/>
            <pc:sldMk cId="768214316" sldId="274"/>
            <ac:spMk id="25" creationId="{9F234FBA-3501-47B4-AE0C-AA4AFBC8F603}"/>
          </ac:spMkLst>
        </pc:spChg>
        <pc:spChg chg="add del">
          <ac:chgData name="PALANIAPPAN Devarajan" userId="0ccb0e75-6f62-4860-b5c8-e1d1cc272866" providerId="ADAL" clId="{4531E013-473D-4648-911B-96B8DADA2326}" dt="2024-01-16T09:52:47.706" v="2588" actId="26606"/>
          <ac:spMkLst>
            <pc:docMk/>
            <pc:sldMk cId="768214316" sldId="274"/>
            <ac:spMk id="26" creationId="{5E2C537D-FECA-4C7F-A65B-F82518B3A196}"/>
          </ac:spMkLst>
        </pc:spChg>
        <pc:spChg chg="add">
          <ac:chgData name="PALANIAPPAN Devarajan" userId="0ccb0e75-6f62-4860-b5c8-e1d1cc272866" providerId="ADAL" clId="{4531E013-473D-4648-911B-96B8DADA2326}" dt="2024-01-16T09:54:53.609" v="2595" actId="26606"/>
          <ac:spMkLst>
            <pc:docMk/>
            <pc:sldMk cId="768214316" sldId="274"/>
            <ac:spMk id="28" creationId="{B5EF893B-0491-416E-9D33-BADE9600792A}"/>
          </ac:spMkLst>
        </pc:spChg>
        <pc:spChg chg="add del">
          <ac:chgData name="PALANIAPPAN Devarajan" userId="0ccb0e75-6f62-4860-b5c8-e1d1cc272866" providerId="ADAL" clId="{4531E013-473D-4648-911B-96B8DADA2326}" dt="2024-01-16T09:52:58.682" v="2590" actId="26606"/>
          <ac:spMkLst>
            <pc:docMk/>
            <pc:sldMk cId="768214316" sldId="274"/>
            <ac:spMk id="29" creationId="{3776B14B-F2F4-4825-8DA8-8C7A0F2B3960}"/>
          </ac:spMkLst>
        </pc:spChg>
        <pc:grpChg chg="add del">
          <ac:chgData name="PALANIAPPAN Devarajan" userId="0ccb0e75-6f62-4860-b5c8-e1d1cc272866" providerId="ADAL" clId="{4531E013-473D-4648-911B-96B8DADA2326}" dt="2024-01-16T09:54:53.609" v="2595" actId="26606"/>
          <ac:grpSpMkLst>
            <pc:docMk/>
            <pc:sldMk cId="768214316" sldId="274"/>
            <ac:grpSpMk id="8" creationId="{26176824-7946-6969-3841-DD5C101DF42D}"/>
          </ac:grpSpMkLst>
        </pc:grpChg>
        <pc:grpChg chg="add del">
          <ac:chgData name="PALANIAPPAN Devarajan" userId="0ccb0e75-6f62-4860-b5c8-e1d1cc272866" providerId="ADAL" clId="{4531E013-473D-4648-911B-96B8DADA2326}" dt="2024-01-16T09:52:44.931" v="2586" actId="26606"/>
          <ac:grpSpMkLst>
            <pc:docMk/>
            <pc:sldMk cId="768214316" sldId="274"/>
            <ac:grpSpMk id="15" creationId="{47EC0934-1503-4296-A688-FC4E83E3F60F}"/>
          </ac:grpSpMkLst>
        </pc:grpChg>
        <pc:grpChg chg="add del">
          <ac:chgData name="PALANIAPPAN Devarajan" userId="0ccb0e75-6f62-4860-b5c8-e1d1cc272866" providerId="ADAL" clId="{4531E013-473D-4648-911B-96B8DADA2326}" dt="2024-01-16T09:52:47.706" v="2588" actId="26606"/>
          <ac:grpSpMkLst>
            <pc:docMk/>
            <pc:sldMk cId="768214316" sldId="274"/>
            <ac:grpSpMk id="24" creationId="{47EC0934-1503-4296-A688-FC4E83E3F60F}"/>
          </ac:grpSpMkLst>
        </pc:grpChg>
        <pc:grpChg chg="add del">
          <ac:chgData name="PALANIAPPAN Devarajan" userId="0ccb0e75-6f62-4860-b5c8-e1d1cc272866" providerId="ADAL" clId="{4531E013-473D-4648-911B-96B8DADA2326}" dt="2024-01-16T09:52:58.682" v="2590" actId="26606"/>
          <ac:grpSpMkLst>
            <pc:docMk/>
            <pc:sldMk cId="768214316" sldId="274"/>
            <ac:grpSpMk id="27" creationId="{5FE9FE4C-C9E0-4C54-8010-EA9D29CD4D59}"/>
          </ac:grpSpMkLst>
        </pc:grpChg>
        <pc:picChg chg="add del mod">
          <ac:chgData name="PALANIAPPAN Devarajan" userId="0ccb0e75-6f62-4860-b5c8-e1d1cc272866" providerId="ADAL" clId="{4531E013-473D-4648-911B-96B8DADA2326}" dt="2024-01-16T09:55:01.858" v="2598" actId="478"/>
          <ac:picMkLst>
            <pc:docMk/>
            <pc:sldMk cId="768214316" sldId="274"/>
            <ac:picMk id="2" creationId="{D6939414-BCBE-0228-AA3D-D89F5F86E7C3}"/>
          </ac:picMkLst>
        </pc:picChg>
        <pc:picChg chg="del mod">
          <ac:chgData name="PALANIAPPAN Devarajan" userId="0ccb0e75-6f62-4860-b5c8-e1d1cc272866" providerId="ADAL" clId="{4531E013-473D-4648-911B-96B8DADA2326}" dt="2024-01-16T09:54:44.261" v="2591" actId="478"/>
          <ac:picMkLst>
            <pc:docMk/>
            <pc:sldMk cId="768214316" sldId="274"/>
            <ac:picMk id="3" creationId="{F2013795-EF2E-5C08-7E2B-4609EE776246}"/>
          </ac:picMkLst>
        </pc:picChg>
        <pc:picChg chg="add mod">
          <ac:chgData name="PALANIAPPAN Devarajan" userId="0ccb0e75-6f62-4860-b5c8-e1d1cc272866" providerId="ADAL" clId="{4531E013-473D-4648-911B-96B8DADA2326}" dt="2024-01-16T09:55:22.049" v="2602" actId="962"/>
          <ac:picMkLst>
            <pc:docMk/>
            <pc:sldMk cId="768214316" sldId="274"/>
            <ac:picMk id="4" creationId="{D4B358CE-C507-72E9-8694-113BCA931E20}"/>
          </ac:picMkLst>
        </pc:picChg>
        <pc:cxnChg chg="add del">
          <ac:chgData name="PALANIAPPAN Devarajan" userId="0ccb0e75-6f62-4860-b5c8-e1d1cc272866" providerId="ADAL" clId="{4531E013-473D-4648-911B-96B8DADA2326}" dt="2024-01-16T09:52:37.435" v="2584" actId="26606"/>
          <ac:cxnSpMkLst>
            <pc:docMk/>
            <pc:sldMk cId="768214316" sldId="274"/>
            <ac:cxnSpMk id="23" creationId="{469F4FF8-F8B0-4630-BA1B-0D8B324CD5FF}"/>
          </ac:cxnSpMkLst>
        </pc:cxnChg>
        <pc:cxnChg chg="add">
          <ac:chgData name="PALANIAPPAN Devarajan" userId="0ccb0e75-6f62-4860-b5c8-e1d1cc272866" providerId="ADAL" clId="{4531E013-473D-4648-911B-96B8DADA2326}" dt="2024-01-16T09:54:53.609" v="2595" actId="26606"/>
          <ac:cxnSpMkLst>
            <pc:docMk/>
            <pc:sldMk cId="768214316" sldId="274"/>
            <ac:cxnSpMk id="3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2585194" sldId="275"/>
        </pc:sldMkLst>
        <pc:spChg chg="add">
          <ac:chgData name="PALANIAPPAN Devarajan" userId="0ccb0e75-6f62-4860-b5c8-e1d1cc272866" providerId="ADAL" clId="{4531E013-473D-4648-911B-96B8DADA2326}" dt="2024-01-16T09:57:00.119" v="2611" actId="26606"/>
          <ac:spMkLst>
            <pc:docMk/>
            <pc:sldMk cId="2352585194" sldId="275"/>
            <ac:spMk id="14" creationId="{3DAD86CA-8235-409B-982B-5E7A033E2392}"/>
          </ac:spMkLst>
        </pc:spChg>
        <pc:spChg chg="add">
          <ac:chgData name="PALANIAPPAN Devarajan" userId="0ccb0e75-6f62-4860-b5c8-e1d1cc272866" providerId="ADAL" clId="{4531E013-473D-4648-911B-96B8DADA2326}" dt="2024-01-16T09:57:00.119" v="2611" actId="26606"/>
          <ac:spMkLst>
            <pc:docMk/>
            <pc:sldMk cId="2352585194" sldId="275"/>
            <ac:spMk id="15" creationId="{9F234FBA-3501-47B4-AE0C-AA4AFBC8F603}"/>
          </ac:spMkLst>
        </pc:spChg>
        <pc:spChg chg="add">
          <ac:chgData name="PALANIAPPAN Devarajan" userId="0ccb0e75-6f62-4860-b5c8-e1d1cc272866" providerId="ADAL" clId="{4531E013-473D-4648-911B-96B8DADA2326}" dt="2024-01-16T09:57:00.119" v="2611" actId="26606"/>
          <ac:spMkLst>
            <pc:docMk/>
            <pc:sldMk cId="2352585194" sldId="275"/>
            <ac:spMk id="16" creationId="{B5EF893B-0491-416E-9D33-BADE9600792A}"/>
          </ac:spMkLst>
        </pc:spChg>
        <pc:spChg chg="add del">
          <ac:chgData name="PALANIAPPAN Devarajan" userId="0ccb0e75-6f62-4860-b5c8-e1d1cc272866" providerId="ADAL" clId="{4531E013-473D-4648-911B-96B8DADA2326}" dt="2024-01-16T09:56:49.975" v="2610" actId="26606"/>
          <ac:spMkLst>
            <pc:docMk/>
            <pc:sldMk cId="2352585194" sldId="275"/>
            <ac:spMk id="17" creationId="{3DAD86CA-8235-409B-982B-5E7A033E2392}"/>
          </ac:spMkLst>
        </pc:spChg>
        <pc:spChg chg="add del">
          <ac:chgData name="PALANIAPPAN Devarajan" userId="0ccb0e75-6f62-4860-b5c8-e1d1cc272866" providerId="ADAL" clId="{4531E013-473D-4648-911B-96B8DADA2326}" dt="2024-01-16T09:56:49.975" v="2610" actId="26606"/>
          <ac:spMkLst>
            <pc:docMk/>
            <pc:sldMk cId="2352585194" sldId="275"/>
            <ac:spMk id="19" creationId="{9F234FBA-3501-47B4-AE0C-AA4AFBC8F603}"/>
          </ac:spMkLst>
        </pc:spChg>
        <pc:spChg chg="add del">
          <ac:chgData name="PALANIAPPAN Devarajan" userId="0ccb0e75-6f62-4860-b5c8-e1d1cc272866" providerId="ADAL" clId="{4531E013-473D-4648-911B-96B8DADA2326}" dt="2024-01-16T09:56:49.975" v="2610" actId="26606"/>
          <ac:spMkLst>
            <pc:docMk/>
            <pc:sldMk cId="2352585194" sldId="275"/>
            <ac:spMk id="21" creationId="{B5EF893B-0491-416E-9D33-BADE9600792A}"/>
          </ac:spMkLst>
        </pc:spChg>
        <pc:grpChg chg="add del">
          <ac:chgData name="PALANIAPPAN Devarajan" userId="0ccb0e75-6f62-4860-b5c8-e1d1cc272866" providerId="ADAL" clId="{4531E013-473D-4648-911B-96B8DADA2326}" dt="2024-01-16T09:57:00.119" v="2611" actId="26606"/>
          <ac:grpSpMkLst>
            <pc:docMk/>
            <pc:sldMk cId="2352585194" sldId="275"/>
            <ac:grpSpMk id="8" creationId="{26176824-7946-6969-3841-DD5C101DF42D}"/>
          </ac:grpSpMkLst>
        </pc:grpChg>
        <pc:picChg chg="add mod">
          <ac:chgData name="PALANIAPPAN Devarajan" userId="0ccb0e75-6f62-4860-b5c8-e1d1cc272866" providerId="ADAL" clId="{4531E013-473D-4648-911B-96B8DADA2326}" dt="2024-01-16T09:57:25.152" v="2616" actId="1076"/>
          <ac:picMkLst>
            <pc:docMk/>
            <pc:sldMk cId="2352585194" sldId="275"/>
            <ac:picMk id="2" creationId="{4046CFB9-ABA8-697D-6B03-5FE4BB5CDC5C}"/>
          </ac:picMkLst>
        </pc:picChg>
        <pc:picChg chg="del mod">
          <ac:chgData name="PALANIAPPAN Devarajan" userId="0ccb0e75-6f62-4860-b5c8-e1d1cc272866" providerId="ADAL" clId="{4531E013-473D-4648-911B-96B8DADA2326}" dt="2024-01-16T09:57:06.529" v="2612" actId="478"/>
          <ac:picMkLst>
            <pc:docMk/>
            <pc:sldMk cId="2352585194" sldId="275"/>
            <ac:picMk id="3" creationId="{86255633-E36A-B8EA-BCA8-C93163615EEC}"/>
          </ac:picMkLst>
        </pc:picChg>
        <pc:cxnChg chg="add">
          <ac:chgData name="PALANIAPPAN Devarajan" userId="0ccb0e75-6f62-4860-b5c8-e1d1cc272866" providerId="ADAL" clId="{4531E013-473D-4648-911B-96B8DADA2326}" dt="2024-01-16T09:57:00.119" v="2611" actId="26606"/>
          <ac:cxnSpMkLst>
            <pc:docMk/>
            <pc:sldMk cId="2352585194" sldId="275"/>
            <ac:cxnSpMk id="18" creationId="{469F4FF8-F8B0-4630-BA1B-0D8B324CD5FF}"/>
          </ac:cxnSpMkLst>
        </pc:cxnChg>
        <pc:cxnChg chg="add del">
          <ac:chgData name="PALANIAPPAN Devarajan" userId="0ccb0e75-6f62-4860-b5c8-e1d1cc272866" providerId="ADAL" clId="{4531E013-473D-4648-911B-96B8DADA2326}" dt="2024-01-16T09:56:49.975" v="2610" actId="26606"/>
          <ac:cxnSpMkLst>
            <pc:docMk/>
            <pc:sldMk cId="2352585194" sldId="275"/>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04674819" sldId="276"/>
        </pc:sldMkLst>
        <pc:spChg chg="add del">
          <ac:chgData name="PALANIAPPAN Devarajan" userId="0ccb0e75-6f62-4860-b5c8-e1d1cc272866" providerId="ADAL" clId="{4531E013-473D-4648-911B-96B8DADA2326}" dt="2024-01-16T11:06:07.900" v="3013" actId="26606"/>
          <ac:spMkLst>
            <pc:docMk/>
            <pc:sldMk cId="204674819" sldId="276"/>
            <ac:spMk id="17" creationId="{3DAD86CA-8235-409B-982B-5E7A033E2392}"/>
          </ac:spMkLst>
        </pc:spChg>
        <pc:spChg chg="add del">
          <ac:chgData name="PALANIAPPAN Devarajan" userId="0ccb0e75-6f62-4860-b5c8-e1d1cc272866" providerId="ADAL" clId="{4531E013-473D-4648-911B-96B8DADA2326}" dt="2024-01-16T11:06:07.900" v="3013" actId="26606"/>
          <ac:spMkLst>
            <pc:docMk/>
            <pc:sldMk cId="204674819" sldId="276"/>
            <ac:spMk id="19" creationId="{9F234FBA-3501-47B4-AE0C-AA4AFBC8F603}"/>
          </ac:spMkLst>
        </pc:spChg>
        <pc:spChg chg="add del">
          <ac:chgData name="PALANIAPPAN Devarajan" userId="0ccb0e75-6f62-4860-b5c8-e1d1cc272866" providerId="ADAL" clId="{4531E013-473D-4648-911B-96B8DADA2326}" dt="2024-01-16T11:06:07.900" v="3013" actId="26606"/>
          <ac:spMkLst>
            <pc:docMk/>
            <pc:sldMk cId="204674819" sldId="276"/>
            <ac:spMk id="21" creationId="{B5EF893B-0491-416E-9D33-BADE9600792A}"/>
          </ac:spMkLst>
        </pc:spChg>
        <pc:spChg chg="add del">
          <ac:chgData name="PALANIAPPAN Devarajan" userId="0ccb0e75-6f62-4860-b5c8-e1d1cc272866" providerId="ADAL" clId="{4531E013-473D-4648-911B-96B8DADA2326}" dt="2024-01-16T11:06:22.705" v="3016" actId="26606"/>
          <ac:spMkLst>
            <pc:docMk/>
            <pc:sldMk cId="204674819" sldId="276"/>
            <ac:spMk id="28" creationId="{2215C6C6-E45C-4179-9FC1-E8A4C1D47430}"/>
          </ac:spMkLst>
        </pc:spChg>
        <pc:spChg chg="add del">
          <ac:chgData name="PALANIAPPAN Devarajan" userId="0ccb0e75-6f62-4860-b5c8-e1d1cc272866" providerId="ADAL" clId="{4531E013-473D-4648-911B-96B8DADA2326}" dt="2024-01-16T11:06:22.705" v="3016" actId="26606"/>
          <ac:spMkLst>
            <pc:docMk/>
            <pc:sldMk cId="204674819" sldId="276"/>
            <ac:spMk id="34" creationId="{3776B14B-F2F4-4825-8DA8-8C7A0F2B3960}"/>
          </ac:spMkLst>
        </pc:spChg>
        <pc:spChg chg="add">
          <ac:chgData name="PALANIAPPAN Devarajan" userId="0ccb0e75-6f62-4860-b5c8-e1d1cc272866" providerId="ADAL" clId="{4531E013-473D-4648-911B-96B8DADA2326}" dt="2024-01-16T11:06:22.705" v="3016" actId="26606"/>
          <ac:spMkLst>
            <pc:docMk/>
            <pc:sldMk cId="204674819" sldId="276"/>
            <ac:spMk id="39" creationId="{2215C6C6-E45C-4179-9FC1-E8A4C1D47430}"/>
          </ac:spMkLst>
        </pc:spChg>
        <pc:spChg chg="add">
          <ac:chgData name="PALANIAPPAN Devarajan" userId="0ccb0e75-6f62-4860-b5c8-e1d1cc272866" providerId="ADAL" clId="{4531E013-473D-4648-911B-96B8DADA2326}" dt="2024-01-16T11:06:22.705" v="3016" actId="26606"/>
          <ac:spMkLst>
            <pc:docMk/>
            <pc:sldMk cId="204674819" sldId="276"/>
            <ac:spMk id="45" creationId="{3776B14B-F2F4-4825-8DA8-8C7A0F2B3960}"/>
          </ac:spMkLst>
        </pc:spChg>
        <pc:grpChg chg="del">
          <ac:chgData name="PALANIAPPAN Devarajan" userId="0ccb0e75-6f62-4860-b5c8-e1d1cc272866" providerId="ADAL" clId="{4531E013-473D-4648-911B-96B8DADA2326}" dt="2024-01-16T09:41:48.502" v="2497" actId="26606"/>
          <ac:grpSpMkLst>
            <pc:docMk/>
            <pc:sldMk cId="204674819" sldId="276"/>
            <ac:grpSpMk id="8" creationId="{26176824-7946-6969-3841-DD5C101DF42D}"/>
          </ac:grpSpMkLst>
        </pc:grpChg>
        <pc:grpChg chg="add del">
          <ac:chgData name="PALANIAPPAN Devarajan" userId="0ccb0e75-6f62-4860-b5c8-e1d1cc272866" providerId="ADAL" clId="{4531E013-473D-4648-911B-96B8DADA2326}" dt="2024-01-16T11:06:22.705" v="3016" actId="26606"/>
          <ac:grpSpMkLst>
            <pc:docMk/>
            <pc:sldMk cId="204674819" sldId="276"/>
            <ac:grpSpMk id="30" creationId="{5FE9FE4C-C9E0-4C54-8010-EA9D29CD4D59}"/>
          </ac:grpSpMkLst>
        </pc:grpChg>
        <pc:grpChg chg="add">
          <ac:chgData name="PALANIAPPAN Devarajan" userId="0ccb0e75-6f62-4860-b5c8-e1d1cc272866" providerId="ADAL" clId="{4531E013-473D-4648-911B-96B8DADA2326}" dt="2024-01-16T11:06:22.705" v="3016" actId="26606"/>
          <ac:grpSpMkLst>
            <pc:docMk/>
            <pc:sldMk cId="204674819" sldId="276"/>
            <ac:grpSpMk id="41" creationId="{5FE9FE4C-C9E0-4C54-8010-EA9D29CD4D59}"/>
          </ac:grpSpMkLst>
        </pc:grpChg>
        <pc:picChg chg="mod">
          <ac:chgData name="PALANIAPPAN Devarajan" userId="0ccb0e75-6f62-4860-b5c8-e1d1cc272866" providerId="ADAL" clId="{4531E013-473D-4648-911B-96B8DADA2326}" dt="2024-01-16T11:06:22.705" v="3016" actId="26606"/>
          <ac:picMkLst>
            <pc:docMk/>
            <pc:sldMk cId="204674819" sldId="276"/>
            <ac:picMk id="3" creationId="{72D90918-DD8F-9270-14F6-9217CC4E2A9E}"/>
          </ac:picMkLst>
        </pc:picChg>
        <pc:cxnChg chg="add del">
          <ac:chgData name="PALANIAPPAN Devarajan" userId="0ccb0e75-6f62-4860-b5c8-e1d1cc272866" providerId="ADAL" clId="{4531E013-473D-4648-911B-96B8DADA2326}" dt="2024-01-16T11:06:07.900" v="3013" actId="26606"/>
          <ac:cxnSpMkLst>
            <pc:docMk/>
            <pc:sldMk cId="204674819" sldId="276"/>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282030245" sldId="277"/>
        </pc:sldMkLst>
        <pc:spChg chg="add del">
          <ac:chgData name="PALANIAPPAN Devarajan" userId="0ccb0e75-6f62-4860-b5c8-e1d1cc272866" providerId="ADAL" clId="{4531E013-473D-4648-911B-96B8DADA2326}" dt="2024-01-16T10:49:50.894" v="2925" actId="26606"/>
          <ac:spMkLst>
            <pc:docMk/>
            <pc:sldMk cId="2282030245" sldId="277"/>
            <ac:spMk id="17" creationId="{3DAD86CA-8235-409B-982B-5E7A033E2392}"/>
          </ac:spMkLst>
        </pc:spChg>
        <pc:spChg chg="add del">
          <ac:chgData name="PALANIAPPAN Devarajan" userId="0ccb0e75-6f62-4860-b5c8-e1d1cc272866" providerId="ADAL" clId="{4531E013-473D-4648-911B-96B8DADA2326}" dt="2024-01-16T10:49:50.894" v="2925" actId="26606"/>
          <ac:spMkLst>
            <pc:docMk/>
            <pc:sldMk cId="2282030245" sldId="277"/>
            <ac:spMk id="19" creationId="{9F234FBA-3501-47B4-AE0C-AA4AFBC8F603}"/>
          </ac:spMkLst>
        </pc:spChg>
        <pc:spChg chg="add del">
          <ac:chgData name="PALANIAPPAN Devarajan" userId="0ccb0e75-6f62-4860-b5c8-e1d1cc272866" providerId="ADAL" clId="{4531E013-473D-4648-911B-96B8DADA2326}" dt="2024-01-16T10:49:50.894" v="2925" actId="26606"/>
          <ac:spMkLst>
            <pc:docMk/>
            <pc:sldMk cId="2282030245" sldId="277"/>
            <ac:spMk id="21" creationId="{B5EF893B-0491-416E-9D33-BADE9600792A}"/>
          </ac:spMkLst>
        </pc:spChg>
        <pc:spChg chg="add">
          <ac:chgData name="PALANIAPPAN Devarajan" userId="0ccb0e75-6f62-4860-b5c8-e1d1cc272866" providerId="ADAL" clId="{4531E013-473D-4648-911B-96B8DADA2326}" dt="2024-01-16T10:49:50.894" v="2925" actId="26606"/>
          <ac:spMkLst>
            <pc:docMk/>
            <pc:sldMk cId="2282030245" sldId="277"/>
            <ac:spMk id="28" creationId="{2215C6C6-E45C-4179-9FC1-E8A4C1D47430}"/>
          </ac:spMkLst>
        </pc:spChg>
        <pc:spChg chg="add">
          <ac:chgData name="PALANIAPPAN Devarajan" userId="0ccb0e75-6f62-4860-b5c8-e1d1cc272866" providerId="ADAL" clId="{4531E013-473D-4648-911B-96B8DADA2326}" dt="2024-01-16T10:49:50.894" v="2925" actId="26606"/>
          <ac:spMkLst>
            <pc:docMk/>
            <pc:sldMk cId="2282030245" sldId="277"/>
            <ac:spMk id="34" creationId="{3776B14B-F2F4-4825-8DA8-8C7A0F2B3960}"/>
          </ac:spMkLst>
        </pc:spChg>
        <pc:grpChg chg="del">
          <ac:chgData name="PALANIAPPAN Devarajan" userId="0ccb0e75-6f62-4860-b5c8-e1d1cc272866" providerId="ADAL" clId="{4531E013-473D-4648-911B-96B8DADA2326}" dt="2024-01-16T10:49:35.406" v="2921" actId="26606"/>
          <ac:grpSpMkLst>
            <pc:docMk/>
            <pc:sldMk cId="2282030245" sldId="277"/>
            <ac:grpSpMk id="8" creationId="{26176824-7946-6969-3841-DD5C101DF42D}"/>
          </ac:grpSpMkLst>
        </pc:grpChg>
        <pc:grpChg chg="add">
          <ac:chgData name="PALANIAPPAN Devarajan" userId="0ccb0e75-6f62-4860-b5c8-e1d1cc272866" providerId="ADAL" clId="{4531E013-473D-4648-911B-96B8DADA2326}" dt="2024-01-16T10:49:50.894" v="2925" actId="26606"/>
          <ac:grpSpMkLst>
            <pc:docMk/>
            <pc:sldMk cId="2282030245" sldId="277"/>
            <ac:grpSpMk id="30" creationId="{5FE9FE4C-C9E0-4C54-8010-EA9D29CD4D59}"/>
          </ac:grpSpMkLst>
        </pc:grpChg>
        <pc:picChg chg="mod">
          <ac:chgData name="PALANIAPPAN Devarajan" userId="0ccb0e75-6f62-4860-b5c8-e1d1cc272866" providerId="ADAL" clId="{4531E013-473D-4648-911B-96B8DADA2326}" dt="2024-01-16T10:50:20.972" v="2931" actId="1076"/>
          <ac:picMkLst>
            <pc:docMk/>
            <pc:sldMk cId="2282030245" sldId="277"/>
            <ac:picMk id="3" creationId="{E2E99EB4-2383-B2CA-DE38-4657B36C208B}"/>
          </ac:picMkLst>
        </pc:picChg>
        <pc:cxnChg chg="add del">
          <ac:chgData name="PALANIAPPAN Devarajan" userId="0ccb0e75-6f62-4860-b5c8-e1d1cc272866" providerId="ADAL" clId="{4531E013-473D-4648-911B-96B8DADA2326}" dt="2024-01-16T10:49:50.894" v="2925" actId="26606"/>
          <ac:cxnSpMkLst>
            <pc:docMk/>
            <pc:sldMk cId="2282030245" sldId="27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715763503" sldId="278"/>
        </pc:sldMkLst>
        <pc:spChg chg="add del">
          <ac:chgData name="PALANIAPPAN Devarajan" userId="0ccb0e75-6f62-4860-b5c8-e1d1cc272866" providerId="ADAL" clId="{4531E013-473D-4648-911B-96B8DADA2326}" dt="2024-01-16T09:39:38.775" v="2482" actId="26606"/>
          <ac:spMkLst>
            <pc:docMk/>
            <pc:sldMk cId="715763503" sldId="278"/>
            <ac:spMk id="10" creationId="{0D1D8088-559A-46A5-A801-CDF0B9476BED}"/>
          </ac:spMkLst>
        </pc:spChg>
        <pc:spChg chg="add del">
          <ac:chgData name="PALANIAPPAN Devarajan" userId="0ccb0e75-6f62-4860-b5c8-e1d1cc272866" providerId="ADAL" clId="{4531E013-473D-4648-911B-96B8DADA2326}" dt="2024-01-16T09:40:13.990" v="2484" actId="26606"/>
          <ac:spMkLst>
            <pc:docMk/>
            <pc:sldMk cId="715763503" sldId="278"/>
            <ac:spMk id="11" creationId="{6D5872A3-CFF8-4F36-8446-6F1B04585A91}"/>
          </ac:spMkLst>
        </pc:spChg>
        <pc:spChg chg="add">
          <ac:chgData name="PALANIAPPAN Devarajan" userId="0ccb0e75-6f62-4860-b5c8-e1d1cc272866" providerId="ADAL" clId="{4531E013-473D-4648-911B-96B8DADA2326}" dt="2024-01-16T09:40:16.051" v="2487" actId="26606"/>
          <ac:spMkLst>
            <pc:docMk/>
            <pc:sldMk cId="715763503" sldId="278"/>
            <ac:spMk id="16" creationId="{B5EF893B-0491-416E-9D33-BADE9600792A}"/>
          </ac:spMkLst>
        </pc:spChg>
        <pc:spChg chg="add del">
          <ac:chgData name="PALANIAPPAN Devarajan" userId="0ccb0e75-6f62-4860-b5c8-e1d1cc272866" providerId="ADAL" clId="{4531E013-473D-4648-911B-96B8DADA2326}" dt="2024-01-16T09:39:38.775" v="2482" actId="26606"/>
          <ac:spMkLst>
            <pc:docMk/>
            <pc:sldMk cId="715763503" sldId="278"/>
            <ac:spMk id="18" creationId="{3776B14B-F2F4-4825-8DA8-8C7A0F2B3960}"/>
          </ac:spMkLst>
        </pc:spChg>
        <pc:spChg chg="add del">
          <ac:chgData name="PALANIAPPAN Devarajan" userId="0ccb0e75-6f62-4860-b5c8-e1d1cc272866" providerId="ADAL" clId="{4531E013-473D-4648-911B-96B8DADA2326}" dt="2024-01-16T09:40:13.990" v="2484" actId="26606"/>
          <ac:spMkLst>
            <pc:docMk/>
            <pc:sldMk cId="715763503" sldId="278"/>
            <ac:spMk id="19" creationId="{5E2C537D-FECA-4C7F-A65B-F82518B3A196}"/>
          </ac:spMkLst>
        </pc:spChg>
        <pc:spChg chg="add del">
          <ac:chgData name="PALANIAPPAN Devarajan" userId="0ccb0e75-6f62-4860-b5c8-e1d1cc272866" providerId="ADAL" clId="{4531E013-473D-4648-911B-96B8DADA2326}" dt="2024-01-16T09:40:16.046" v="2486" actId="26606"/>
          <ac:spMkLst>
            <pc:docMk/>
            <pc:sldMk cId="715763503" sldId="278"/>
            <ac:spMk id="21" creationId="{2215C6C6-E45C-4179-9FC1-E8A4C1D47430}"/>
          </ac:spMkLst>
        </pc:spChg>
        <pc:spChg chg="add del">
          <ac:chgData name="PALANIAPPAN Devarajan" userId="0ccb0e75-6f62-4860-b5c8-e1d1cc272866" providerId="ADAL" clId="{4531E013-473D-4648-911B-96B8DADA2326}" dt="2024-01-16T09:40:16.046" v="2486" actId="26606"/>
          <ac:spMkLst>
            <pc:docMk/>
            <pc:sldMk cId="715763503" sldId="278"/>
            <ac:spMk id="24" creationId="{3776B14B-F2F4-4825-8DA8-8C7A0F2B3960}"/>
          </ac:spMkLst>
        </pc:spChg>
        <pc:spChg chg="add">
          <ac:chgData name="PALANIAPPAN Devarajan" userId="0ccb0e75-6f62-4860-b5c8-e1d1cc272866" providerId="ADAL" clId="{4531E013-473D-4648-911B-96B8DADA2326}" dt="2024-01-16T09:40:16.051" v="2487" actId="26606"/>
          <ac:spMkLst>
            <pc:docMk/>
            <pc:sldMk cId="715763503" sldId="278"/>
            <ac:spMk id="26" creationId="{3DAD86CA-8235-409B-982B-5E7A033E2392}"/>
          </ac:spMkLst>
        </pc:spChg>
        <pc:spChg chg="add">
          <ac:chgData name="PALANIAPPAN Devarajan" userId="0ccb0e75-6f62-4860-b5c8-e1d1cc272866" providerId="ADAL" clId="{4531E013-473D-4648-911B-96B8DADA2326}" dt="2024-01-16T09:40:16.051" v="2487" actId="26606"/>
          <ac:spMkLst>
            <pc:docMk/>
            <pc:sldMk cId="715763503" sldId="278"/>
            <ac:spMk id="27" creationId="{9F234FBA-3501-47B4-AE0C-AA4AFBC8F603}"/>
          </ac:spMkLst>
        </pc:spChg>
        <pc:grpChg chg="add del">
          <ac:chgData name="PALANIAPPAN Devarajan" userId="0ccb0e75-6f62-4860-b5c8-e1d1cc272866" providerId="ADAL" clId="{4531E013-473D-4648-911B-96B8DADA2326}" dt="2024-01-16T09:40:16.051" v="2487" actId="26606"/>
          <ac:grpSpMkLst>
            <pc:docMk/>
            <pc:sldMk cId="715763503" sldId="278"/>
            <ac:grpSpMk id="5" creationId="{D4D7444E-8572-6DFD-CB75-0984238C716D}"/>
          </ac:grpSpMkLst>
        </pc:grpChg>
        <pc:grpChg chg="add del">
          <ac:chgData name="PALANIAPPAN Devarajan" userId="0ccb0e75-6f62-4860-b5c8-e1d1cc272866" providerId="ADAL" clId="{4531E013-473D-4648-911B-96B8DADA2326}" dt="2024-01-16T09:40:13.990" v="2484" actId="26606"/>
          <ac:grpSpMkLst>
            <pc:docMk/>
            <pc:sldMk cId="715763503" sldId="278"/>
            <ac:grpSpMk id="13" creationId="{47EC0934-1503-4296-A688-FC4E83E3F60F}"/>
          </ac:grpSpMkLst>
        </pc:grpChg>
        <pc:grpChg chg="add del">
          <ac:chgData name="PALANIAPPAN Devarajan" userId="0ccb0e75-6f62-4860-b5c8-e1d1cc272866" providerId="ADAL" clId="{4531E013-473D-4648-911B-96B8DADA2326}" dt="2024-01-16T09:39:38.775" v="2482" actId="26606"/>
          <ac:grpSpMkLst>
            <pc:docMk/>
            <pc:sldMk cId="715763503" sldId="278"/>
            <ac:grpSpMk id="14" creationId="{83E2E96F-17F7-4C8C-BDF1-6BB90A0C1D7F}"/>
          </ac:grpSpMkLst>
        </pc:grpChg>
        <pc:grpChg chg="add del">
          <ac:chgData name="PALANIAPPAN Devarajan" userId="0ccb0e75-6f62-4860-b5c8-e1d1cc272866" providerId="ADAL" clId="{4531E013-473D-4648-911B-96B8DADA2326}" dt="2024-01-16T09:40:16.046" v="2486" actId="26606"/>
          <ac:grpSpMkLst>
            <pc:docMk/>
            <pc:sldMk cId="715763503" sldId="278"/>
            <ac:grpSpMk id="22" creationId="{5FE9FE4C-C9E0-4C54-8010-EA9D29CD4D59}"/>
          </ac:grpSpMkLst>
        </pc:grpChg>
        <pc:picChg chg="mod">
          <ac:chgData name="PALANIAPPAN Devarajan" userId="0ccb0e75-6f62-4860-b5c8-e1d1cc272866" providerId="ADAL" clId="{4531E013-473D-4648-911B-96B8DADA2326}" dt="2024-01-16T11:06:45.851" v="3018" actId="1036"/>
          <ac:picMkLst>
            <pc:docMk/>
            <pc:sldMk cId="715763503" sldId="278"/>
            <ac:picMk id="3" creationId="{AC9BEEEB-DCD5-1895-45DD-772CEB1BE5EF}"/>
          </ac:picMkLst>
        </pc:picChg>
        <pc:cxnChg chg="add">
          <ac:chgData name="PALANIAPPAN Devarajan" userId="0ccb0e75-6f62-4860-b5c8-e1d1cc272866" providerId="ADAL" clId="{4531E013-473D-4648-911B-96B8DADA2326}" dt="2024-01-16T09:40:16.051" v="2487" actId="26606"/>
          <ac:cxnSpMkLst>
            <pc:docMk/>
            <pc:sldMk cId="715763503" sldId="278"/>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49055060" sldId="279"/>
        </pc:sldMkLst>
        <pc:spChg chg="add del">
          <ac:chgData name="PALANIAPPAN Devarajan" userId="0ccb0e75-6f62-4860-b5c8-e1d1cc272866" providerId="ADAL" clId="{4531E013-473D-4648-911B-96B8DADA2326}" dt="2024-01-16T07:37:30.448" v="2202" actId="26606"/>
          <ac:spMkLst>
            <pc:docMk/>
            <pc:sldMk cId="1249055060" sldId="279"/>
            <ac:spMk id="57" creationId="{E722B2DD-E14D-4972-9D98-5D6E61B1B2D2}"/>
          </ac:spMkLst>
        </pc:spChg>
        <pc:spChg chg="add del">
          <ac:chgData name="PALANIAPPAN Devarajan" userId="0ccb0e75-6f62-4860-b5c8-e1d1cc272866" providerId="ADAL" clId="{4531E013-473D-4648-911B-96B8DADA2326}" dt="2024-01-16T07:37:30.448" v="2202" actId="26606"/>
          <ac:spMkLst>
            <pc:docMk/>
            <pc:sldMk cId="1249055060" sldId="279"/>
            <ac:spMk id="58" creationId="{CEFDB412-E777-0078-F60F-DCE1A485551B}"/>
          </ac:spMkLst>
        </pc:spChg>
        <pc:spChg chg="add del">
          <ac:chgData name="PALANIAPPAN Devarajan" userId="0ccb0e75-6f62-4860-b5c8-e1d1cc272866" providerId="ADAL" clId="{4531E013-473D-4648-911B-96B8DADA2326}" dt="2024-01-16T07:37:30.442" v="2201" actId="26606"/>
          <ac:spMkLst>
            <pc:docMk/>
            <pc:sldMk cId="1249055060" sldId="279"/>
            <ac:spMk id="60" creationId="{2215C6C6-E45C-4179-9FC1-E8A4C1D47430}"/>
          </ac:spMkLst>
        </pc:spChg>
        <pc:spChg chg="add del">
          <ac:chgData name="PALANIAPPAN Devarajan" userId="0ccb0e75-6f62-4860-b5c8-e1d1cc272866" providerId="ADAL" clId="{4531E013-473D-4648-911B-96B8DADA2326}" dt="2024-01-16T07:37:22.900" v="2199" actId="26606"/>
          <ac:spMkLst>
            <pc:docMk/>
            <pc:sldMk cId="1249055060" sldId="279"/>
            <ac:spMk id="63" creationId="{3DAD86CA-8235-409B-982B-5E7A033E2392}"/>
          </ac:spMkLst>
        </pc:spChg>
        <pc:spChg chg="add del">
          <ac:chgData name="PALANIAPPAN Devarajan" userId="0ccb0e75-6f62-4860-b5c8-e1d1cc272866" providerId="ADAL" clId="{4531E013-473D-4648-911B-96B8DADA2326}" dt="2024-01-16T07:37:30.442" v="2201" actId="26606"/>
          <ac:spMkLst>
            <pc:docMk/>
            <pc:sldMk cId="1249055060" sldId="279"/>
            <ac:spMk id="64" creationId="{3776B14B-F2F4-4825-8DA8-8C7A0F2B3960}"/>
          </ac:spMkLst>
        </pc:spChg>
        <pc:spChg chg="add del">
          <ac:chgData name="PALANIAPPAN Devarajan" userId="0ccb0e75-6f62-4860-b5c8-e1d1cc272866" providerId="ADAL" clId="{4531E013-473D-4648-911B-96B8DADA2326}" dt="2024-01-16T07:37:22.900" v="2199" actId="26606"/>
          <ac:spMkLst>
            <pc:docMk/>
            <pc:sldMk cId="1249055060" sldId="279"/>
            <ac:spMk id="65" creationId="{9F234FBA-3501-47B4-AE0C-AA4AFBC8F603}"/>
          </ac:spMkLst>
        </pc:spChg>
        <pc:spChg chg="add del">
          <ac:chgData name="PALANIAPPAN Devarajan" userId="0ccb0e75-6f62-4860-b5c8-e1d1cc272866" providerId="ADAL" clId="{4531E013-473D-4648-911B-96B8DADA2326}" dt="2024-01-16T07:37:22.900" v="2199" actId="26606"/>
          <ac:spMkLst>
            <pc:docMk/>
            <pc:sldMk cId="1249055060" sldId="279"/>
            <ac:spMk id="67" creationId="{B5EF893B-0491-416E-9D33-BADE9600792A}"/>
          </ac:spMkLst>
        </pc:spChg>
        <pc:spChg chg="add">
          <ac:chgData name="PALANIAPPAN Devarajan" userId="0ccb0e75-6f62-4860-b5c8-e1d1cc272866" providerId="ADAL" clId="{4531E013-473D-4648-911B-96B8DADA2326}" dt="2024-01-16T07:37:30.448" v="2202" actId="26606"/>
          <ac:spMkLst>
            <pc:docMk/>
            <pc:sldMk cId="1249055060" sldId="279"/>
            <ac:spMk id="68" creationId="{3DAD86CA-8235-409B-982B-5E7A033E2392}"/>
          </ac:spMkLst>
        </pc:spChg>
        <pc:spChg chg="add">
          <ac:chgData name="PALANIAPPAN Devarajan" userId="0ccb0e75-6f62-4860-b5c8-e1d1cc272866" providerId="ADAL" clId="{4531E013-473D-4648-911B-96B8DADA2326}" dt="2024-01-16T07:37:30.448" v="2202" actId="26606"/>
          <ac:spMkLst>
            <pc:docMk/>
            <pc:sldMk cId="1249055060" sldId="279"/>
            <ac:spMk id="70" creationId="{9F234FBA-3501-47B4-AE0C-AA4AFBC8F603}"/>
          </ac:spMkLst>
        </pc:spChg>
        <pc:spChg chg="add">
          <ac:chgData name="PALANIAPPAN Devarajan" userId="0ccb0e75-6f62-4860-b5c8-e1d1cc272866" providerId="ADAL" clId="{4531E013-473D-4648-911B-96B8DADA2326}" dt="2024-01-16T07:37:30.448" v="2202" actId="26606"/>
          <ac:spMkLst>
            <pc:docMk/>
            <pc:sldMk cId="1249055060" sldId="279"/>
            <ac:spMk id="71" creationId="{B5EF893B-0491-416E-9D33-BADE9600792A}"/>
          </ac:spMkLst>
        </pc:spChg>
        <pc:grpChg chg="add del">
          <ac:chgData name="PALANIAPPAN Devarajan" userId="0ccb0e75-6f62-4860-b5c8-e1d1cc272866" providerId="ADAL" clId="{4531E013-473D-4648-911B-96B8DADA2326}" dt="2024-01-16T07:37:30.442" v="2201" actId="26606"/>
          <ac:grpSpMkLst>
            <pc:docMk/>
            <pc:sldMk cId="1249055060" sldId="279"/>
            <ac:grpSpMk id="61" creationId="{5FE9FE4C-C9E0-4C54-8010-EA9D29CD4D59}"/>
          </ac:grpSpMkLst>
        </pc:grpChg>
        <pc:picChg chg="mod">
          <ac:chgData name="PALANIAPPAN Devarajan" userId="0ccb0e75-6f62-4860-b5c8-e1d1cc272866" providerId="ADAL" clId="{4531E013-473D-4648-911B-96B8DADA2326}" dt="2024-01-16T07:37:45.288" v="2205" actId="1076"/>
          <ac:picMkLst>
            <pc:docMk/>
            <pc:sldMk cId="1249055060" sldId="279"/>
            <ac:picMk id="3" creationId="{DF3C4B8A-9CE4-9929-0552-758F31B54BFB}"/>
          </ac:picMkLst>
        </pc:picChg>
        <pc:cxnChg chg="add del">
          <ac:chgData name="PALANIAPPAN Devarajan" userId="0ccb0e75-6f62-4860-b5c8-e1d1cc272866" providerId="ADAL" clId="{4531E013-473D-4648-911B-96B8DADA2326}" dt="2024-01-16T07:37:22.900" v="2199" actId="26606"/>
          <ac:cxnSpMkLst>
            <pc:docMk/>
            <pc:sldMk cId="1249055060" sldId="279"/>
            <ac:cxnSpMk id="69" creationId="{469F4FF8-F8B0-4630-BA1B-0D8B324CD5FF}"/>
          </ac:cxnSpMkLst>
        </pc:cxnChg>
        <pc:cxnChg chg="add">
          <ac:chgData name="PALANIAPPAN Devarajan" userId="0ccb0e75-6f62-4860-b5c8-e1d1cc272866" providerId="ADAL" clId="{4531E013-473D-4648-911B-96B8DADA2326}" dt="2024-01-16T07:37:30.448" v="2202" actId="26606"/>
          <ac:cxnSpMkLst>
            <pc:docMk/>
            <pc:sldMk cId="1249055060" sldId="279"/>
            <ac:cxnSpMk id="72"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989058418" sldId="281"/>
        </pc:sldMkLst>
        <pc:spChg chg="add del">
          <ac:chgData name="PALANIAPPAN Devarajan" userId="0ccb0e75-6f62-4860-b5c8-e1d1cc272866" providerId="ADAL" clId="{4531E013-473D-4648-911B-96B8DADA2326}" dt="2024-01-16T09:26:14.533" v="2362" actId="26606"/>
          <ac:spMkLst>
            <pc:docMk/>
            <pc:sldMk cId="989058418" sldId="281"/>
            <ac:spMk id="61" creationId="{22F15A2D-2324-487D-A02A-BF46C5C580EB}"/>
          </ac:spMkLst>
        </pc:spChg>
        <pc:spChg chg="add del">
          <ac:chgData name="PALANIAPPAN Devarajan" userId="0ccb0e75-6f62-4860-b5c8-e1d1cc272866" providerId="ADAL" clId="{4531E013-473D-4648-911B-96B8DADA2326}" dt="2024-01-16T09:26:14.533" v="2362" actId="26606"/>
          <ac:spMkLst>
            <pc:docMk/>
            <pc:sldMk cId="989058418" sldId="281"/>
            <ac:spMk id="63" creationId="{2AEAFA59-923A-4F54-8B49-44C970BCC323}"/>
          </ac:spMkLst>
        </pc:spChg>
        <pc:spChg chg="add del">
          <ac:chgData name="PALANIAPPAN Devarajan" userId="0ccb0e75-6f62-4860-b5c8-e1d1cc272866" providerId="ADAL" clId="{4531E013-473D-4648-911B-96B8DADA2326}" dt="2024-01-16T09:26:14.533" v="2362" actId="26606"/>
          <ac:spMkLst>
            <pc:docMk/>
            <pc:sldMk cId="989058418" sldId="281"/>
            <ac:spMk id="65" creationId="{C37E9D4B-7BFA-4D10-B666-547BAC499469}"/>
          </ac:spMkLst>
        </pc:spChg>
        <pc:spChg chg="add del">
          <ac:chgData name="PALANIAPPAN Devarajan" userId="0ccb0e75-6f62-4860-b5c8-e1d1cc272866" providerId="ADAL" clId="{4531E013-473D-4648-911B-96B8DADA2326}" dt="2024-01-16T09:26:20.205" v="2364" actId="26606"/>
          <ac:spMkLst>
            <pc:docMk/>
            <pc:sldMk cId="989058418" sldId="281"/>
            <ac:spMk id="68" creationId="{3DAD86CA-8235-409B-982B-5E7A033E2392}"/>
          </ac:spMkLst>
        </pc:spChg>
        <pc:spChg chg="add del">
          <ac:chgData name="PALANIAPPAN Devarajan" userId="0ccb0e75-6f62-4860-b5c8-e1d1cc272866" providerId="ADAL" clId="{4531E013-473D-4648-911B-96B8DADA2326}" dt="2024-01-16T09:26:20.205" v="2364" actId="26606"/>
          <ac:spMkLst>
            <pc:docMk/>
            <pc:sldMk cId="989058418" sldId="281"/>
            <ac:spMk id="69" creationId="{9F234FBA-3501-47B4-AE0C-AA4AFBC8F603}"/>
          </ac:spMkLst>
        </pc:spChg>
        <pc:spChg chg="add del">
          <ac:chgData name="PALANIAPPAN Devarajan" userId="0ccb0e75-6f62-4860-b5c8-e1d1cc272866" providerId="ADAL" clId="{4531E013-473D-4648-911B-96B8DADA2326}" dt="2024-01-16T09:26:20.205" v="2364" actId="26606"/>
          <ac:spMkLst>
            <pc:docMk/>
            <pc:sldMk cId="989058418" sldId="281"/>
            <ac:spMk id="70" creationId="{B5EF893B-0491-416E-9D33-BADE9600792A}"/>
          </ac:spMkLst>
        </pc:spChg>
        <pc:spChg chg="add del">
          <ac:chgData name="PALANIAPPAN Devarajan" userId="0ccb0e75-6f62-4860-b5c8-e1d1cc272866" providerId="ADAL" clId="{4531E013-473D-4648-911B-96B8DADA2326}" dt="2024-01-16T09:26:22.329" v="2366" actId="26606"/>
          <ac:spMkLst>
            <pc:docMk/>
            <pc:sldMk cId="989058418" sldId="281"/>
            <ac:spMk id="72" creationId="{22F15A2D-2324-487D-A02A-BF46C5C580EB}"/>
          </ac:spMkLst>
        </pc:spChg>
        <pc:spChg chg="add del">
          <ac:chgData name="PALANIAPPAN Devarajan" userId="0ccb0e75-6f62-4860-b5c8-e1d1cc272866" providerId="ADAL" clId="{4531E013-473D-4648-911B-96B8DADA2326}" dt="2024-01-16T09:26:22.329" v="2366" actId="26606"/>
          <ac:spMkLst>
            <pc:docMk/>
            <pc:sldMk cId="989058418" sldId="281"/>
            <ac:spMk id="73" creationId="{17A7F34E-D418-47E2-9F86-2C45BBC31210}"/>
          </ac:spMkLst>
        </pc:spChg>
        <pc:spChg chg="add del">
          <ac:chgData name="PALANIAPPAN Devarajan" userId="0ccb0e75-6f62-4860-b5c8-e1d1cc272866" providerId="ADAL" clId="{4531E013-473D-4648-911B-96B8DADA2326}" dt="2024-01-16T09:26:22.329" v="2366" actId="26606"/>
          <ac:spMkLst>
            <pc:docMk/>
            <pc:sldMk cId="989058418" sldId="281"/>
            <ac:spMk id="74" creationId="{2AEAFA59-923A-4F54-8B49-44C970BCC323}"/>
          </ac:spMkLst>
        </pc:spChg>
        <pc:spChg chg="add">
          <ac:chgData name="PALANIAPPAN Devarajan" userId="0ccb0e75-6f62-4860-b5c8-e1d1cc272866" providerId="ADAL" clId="{4531E013-473D-4648-911B-96B8DADA2326}" dt="2024-01-16T09:26:22.329" v="2367" actId="26606"/>
          <ac:spMkLst>
            <pc:docMk/>
            <pc:sldMk cId="989058418" sldId="281"/>
            <ac:spMk id="76" creationId="{3DAD86CA-8235-409B-982B-5E7A033E2392}"/>
          </ac:spMkLst>
        </pc:spChg>
        <pc:spChg chg="add">
          <ac:chgData name="PALANIAPPAN Devarajan" userId="0ccb0e75-6f62-4860-b5c8-e1d1cc272866" providerId="ADAL" clId="{4531E013-473D-4648-911B-96B8DADA2326}" dt="2024-01-16T09:26:22.329" v="2367" actId="26606"/>
          <ac:spMkLst>
            <pc:docMk/>
            <pc:sldMk cId="989058418" sldId="281"/>
            <ac:spMk id="77" creationId="{9F234FBA-3501-47B4-AE0C-AA4AFBC8F603}"/>
          </ac:spMkLst>
        </pc:spChg>
        <pc:spChg chg="add">
          <ac:chgData name="PALANIAPPAN Devarajan" userId="0ccb0e75-6f62-4860-b5c8-e1d1cc272866" providerId="ADAL" clId="{4531E013-473D-4648-911B-96B8DADA2326}" dt="2024-01-16T09:26:22.329" v="2367" actId="26606"/>
          <ac:spMkLst>
            <pc:docMk/>
            <pc:sldMk cId="989058418" sldId="281"/>
            <ac:spMk id="78" creationId="{B5EF893B-0491-416E-9D33-BADE9600792A}"/>
          </ac:spMkLst>
        </pc:spChg>
        <pc:grpChg chg="add del">
          <ac:chgData name="PALANIAPPAN Devarajan" userId="0ccb0e75-6f62-4860-b5c8-e1d1cc272866" providerId="ADAL" clId="{4531E013-473D-4648-911B-96B8DADA2326}" dt="2024-01-16T09:26:22.329" v="2367" actId="26606"/>
          <ac:grpSpMkLst>
            <pc:docMk/>
            <pc:sldMk cId="989058418" sldId="281"/>
            <ac:grpSpMk id="54" creationId="{26176824-7946-6969-3841-DD5C101DF42D}"/>
          </ac:grpSpMkLst>
        </pc:grpChg>
        <pc:picChg chg="mod">
          <ac:chgData name="PALANIAPPAN Devarajan" userId="0ccb0e75-6f62-4860-b5c8-e1d1cc272866" providerId="ADAL" clId="{4531E013-473D-4648-911B-96B8DADA2326}" dt="2024-01-16T09:27:18.091" v="2374" actId="1076"/>
          <ac:picMkLst>
            <pc:docMk/>
            <pc:sldMk cId="989058418" sldId="281"/>
            <ac:picMk id="3" creationId="{1EAE6631-5D30-651F-5F22-E6854F044A0E}"/>
          </ac:picMkLst>
        </pc:picChg>
        <pc:cxnChg chg="add del">
          <ac:chgData name="PALANIAPPAN Devarajan" userId="0ccb0e75-6f62-4860-b5c8-e1d1cc272866" providerId="ADAL" clId="{4531E013-473D-4648-911B-96B8DADA2326}" dt="2024-01-16T09:26:20.205" v="2364" actId="26606"/>
          <ac:cxnSpMkLst>
            <pc:docMk/>
            <pc:sldMk cId="989058418" sldId="281"/>
            <ac:cxnSpMk id="67" creationId="{469F4FF8-F8B0-4630-BA1B-0D8B324CD5FF}"/>
          </ac:cxnSpMkLst>
        </pc:cxnChg>
        <pc:cxnChg chg="add">
          <ac:chgData name="PALANIAPPAN Devarajan" userId="0ccb0e75-6f62-4860-b5c8-e1d1cc272866" providerId="ADAL" clId="{4531E013-473D-4648-911B-96B8DADA2326}" dt="2024-01-16T09:26:22.329" v="2367" actId="26606"/>
          <ac:cxnSpMkLst>
            <pc:docMk/>
            <pc:sldMk cId="989058418" sldId="281"/>
            <ac:cxnSpMk id="7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641228574" sldId="289"/>
        </pc:sldMkLst>
        <pc:spChg chg="add del mod">
          <ac:chgData name="PALANIAPPAN Devarajan" userId="0ccb0e75-6f62-4860-b5c8-e1d1cc272866" providerId="ADAL" clId="{4531E013-473D-4648-911B-96B8DADA2326}" dt="2024-01-16T10:22:28.865" v="2841" actId="21"/>
          <ac:spMkLst>
            <pc:docMk/>
            <pc:sldMk cId="2641228574" sldId="289"/>
            <ac:spMk id="2" creationId="{DE1F4F50-2473-B448-3082-DD86651815E2}"/>
          </ac:spMkLst>
        </pc:spChg>
        <pc:spChg chg="add del">
          <ac:chgData name="PALANIAPPAN Devarajan" userId="0ccb0e75-6f62-4860-b5c8-e1d1cc272866" providerId="ADAL" clId="{4531E013-473D-4648-911B-96B8DADA2326}" dt="2024-01-06T10:18:30.108" v="328"/>
          <ac:spMkLst>
            <pc:docMk/>
            <pc:sldMk cId="2641228574" sldId="289"/>
            <ac:spMk id="4" creationId="{919B8B7A-8F8E-FA89-6258-4DAE0C8B0DA5}"/>
          </ac:spMkLst>
        </pc:spChg>
        <pc:spChg chg="add del mod">
          <ac:chgData name="PALANIAPPAN Devarajan" userId="0ccb0e75-6f62-4860-b5c8-e1d1cc272866" providerId="ADAL" clId="{4531E013-473D-4648-911B-96B8DADA2326}" dt="2024-01-16T10:25:24.011" v="2857"/>
          <ac:spMkLst>
            <pc:docMk/>
            <pc:sldMk cId="2641228574" sldId="289"/>
            <ac:spMk id="5" creationId="{81E44001-B4C0-7ADD-D606-E61D5D381AE0}"/>
          </ac:spMkLst>
        </pc:spChg>
        <pc:spChg chg="add del mod">
          <ac:chgData name="PALANIAPPAN Devarajan" userId="0ccb0e75-6f62-4860-b5c8-e1d1cc272866" providerId="ADAL" clId="{4531E013-473D-4648-911B-96B8DADA2326}" dt="2024-01-06T10:18:29.591" v="327"/>
          <ac:spMkLst>
            <pc:docMk/>
            <pc:sldMk cId="2641228574" sldId="289"/>
            <ac:spMk id="5" creationId="{88AFCF7F-DEE4-40D2-A622-6555BB46B204}"/>
          </ac:spMkLst>
        </pc:spChg>
        <pc:spChg chg="add del mod">
          <ac:chgData name="PALANIAPPAN Devarajan" userId="0ccb0e75-6f62-4860-b5c8-e1d1cc272866" providerId="ADAL" clId="{4531E013-473D-4648-911B-96B8DADA2326}" dt="2024-01-06T10:18:29.215" v="326"/>
          <ac:spMkLst>
            <pc:docMk/>
            <pc:sldMk cId="2641228574" sldId="289"/>
            <ac:spMk id="6" creationId="{3E41C7F6-9A72-3787-D6F6-57EF9C5E2976}"/>
          </ac:spMkLst>
        </pc:spChg>
        <pc:spChg chg="add mod">
          <ac:chgData name="PALANIAPPAN Devarajan" userId="0ccb0e75-6f62-4860-b5c8-e1d1cc272866" providerId="ADAL" clId="{4531E013-473D-4648-911B-96B8DADA2326}" dt="2024-01-16T10:27:39.373" v="2877" actId="1076"/>
          <ac:spMkLst>
            <pc:docMk/>
            <pc:sldMk cId="2641228574" sldId="289"/>
            <ac:spMk id="6" creationId="{41EED7C1-310D-FDDA-F5D0-DDCC99454134}"/>
          </ac:spMkLst>
        </pc:spChg>
        <pc:spChg chg="add del mod">
          <ac:chgData name="PALANIAPPAN Devarajan" userId="0ccb0e75-6f62-4860-b5c8-e1d1cc272866" providerId="ADAL" clId="{4531E013-473D-4648-911B-96B8DADA2326}" dt="2024-01-06T10:18:28.699" v="325"/>
          <ac:spMkLst>
            <pc:docMk/>
            <pc:sldMk cId="2641228574" sldId="289"/>
            <ac:spMk id="7" creationId="{FD1A259B-4AB7-2690-62F0-4705373BC0B5}"/>
          </ac:spMkLst>
        </pc:spChg>
        <pc:spChg chg="add del">
          <ac:chgData name="PALANIAPPAN Devarajan" userId="0ccb0e75-6f62-4860-b5c8-e1d1cc272866" providerId="ADAL" clId="{4531E013-473D-4648-911B-96B8DADA2326}" dt="2024-01-06T10:22:30.709" v="334"/>
          <ac:spMkLst>
            <pc:docMk/>
            <pc:sldMk cId="2641228574" sldId="289"/>
            <ac:spMk id="13" creationId="{7AC4E8F6-F767-B8AA-5E2A-8F446BBBB4B3}"/>
          </ac:spMkLst>
        </pc:spChg>
        <pc:spChg chg="add del">
          <ac:chgData name="PALANIAPPAN Devarajan" userId="0ccb0e75-6f62-4860-b5c8-e1d1cc272866" providerId="ADAL" clId="{4531E013-473D-4648-911B-96B8DADA2326}" dt="2024-01-06T10:25:48.585" v="368"/>
          <ac:spMkLst>
            <pc:docMk/>
            <pc:sldMk cId="2641228574" sldId="289"/>
            <ac:spMk id="14" creationId="{22AA8DBB-5B92-C496-9581-16243DB7E49F}"/>
          </ac:spMkLst>
        </pc:spChg>
        <pc:spChg chg="add del">
          <ac:chgData name="PALANIAPPAN Devarajan" userId="0ccb0e75-6f62-4860-b5c8-e1d1cc272866" providerId="ADAL" clId="{4531E013-473D-4648-911B-96B8DADA2326}" dt="2024-01-16T09:20:48.072" v="2298" actId="26606"/>
          <ac:spMkLst>
            <pc:docMk/>
            <pc:sldMk cId="2641228574" sldId="289"/>
            <ac:spMk id="15" creationId="{201CC55D-ED54-4C5C-95E6-10947BD1103B}"/>
          </ac:spMkLst>
        </pc:spChg>
        <pc:spChg chg="add del">
          <ac:chgData name="PALANIAPPAN Devarajan" userId="0ccb0e75-6f62-4860-b5c8-e1d1cc272866" providerId="ADAL" clId="{4531E013-473D-4648-911B-96B8DADA2326}" dt="2024-01-16T09:20:13.940" v="2296" actId="26606"/>
          <ac:spMkLst>
            <pc:docMk/>
            <pc:sldMk cId="2641228574" sldId="289"/>
            <ac:spMk id="17" creationId="{201CC55D-ED54-4C5C-95E6-10947BD1103B}"/>
          </ac:spMkLst>
        </pc:spChg>
        <pc:spChg chg="add del">
          <ac:chgData name="PALANIAPPAN Devarajan" userId="0ccb0e75-6f62-4860-b5c8-e1d1cc272866" providerId="ADAL" clId="{4531E013-473D-4648-911B-96B8DADA2326}" dt="2024-01-16T09:20:55.847" v="2304" actId="26606"/>
          <ac:spMkLst>
            <pc:docMk/>
            <pc:sldMk cId="2641228574" sldId="289"/>
            <ac:spMk id="18" creationId="{28D31E1B-0407-4223-9642-0B642CBF57D9}"/>
          </ac:spMkLst>
        </pc:spChg>
        <pc:spChg chg="add del">
          <ac:chgData name="PALANIAPPAN Devarajan" userId="0ccb0e75-6f62-4860-b5c8-e1d1cc272866" providerId="ADAL" clId="{4531E013-473D-4648-911B-96B8DADA2326}" dt="2024-01-16T10:21:48.644" v="2837" actId="26606"/>
          <ac:spMkLst>
            <pc:docMk/>
            <pc:sldMk cId="2641228574" sldId="289"/>
            <ac:spMk id="20" creationId="{2EB492CD-616E-47F8-933B-5E2D952A0593}"/>
          </ac:spMkLst>
        </pc:spChg>
        <pc:spChg chg="add del">
          <ac:chgData name="PALANIAPPAN Devarajan" userId="0ccb0e75-6f62-4860-b5c8-e1d1cc272866" providerId="ADAL" clId="{4531E013-473D-4648-911B-96B8DADA2326}" dt="2024-01-16T09:21:08.193" v="2312" actId="26606"/>
          <ac:spMkLst>
            <pc:docMk/>
            <pc:sldMk cId="2641228574" sldId="289"/>
            <ac:spMk id="21" creationId="{716248AD-805F-41BF-9B57-FC53E5B32F98}"/>
          </ac:spMkLst>
        </pc:spChg>
        <pc:spChg chg="add del">
          <ac:chgData name="PALANIAPPAN Devarajan" userId="0ccb0e75-6f62-4860-b5c8-e1d1cc272866" providerId="ADAL" clId="{4531E013-473D-4648-911B-96B8DADA2326}" dt="2024-01-16T10:21:48.644" v="2837" actId="26606"/>
          <ac:spMkLst>
            <pc:docMk/>
            <pc:sldMk cId="2641228574" sldId="289"/>
            <ac:spMk id="22" creationId="{59383CF9-23B5-4335-9B21-1791C4CF1C75}"/>
          </ac:spMkLst>
        </pc:spChg>
        <pc:spChg chg="add del">
          <ac:chgData name="PALANIAPPAN Devarajan" userId="0ccb0e75-6f62-4860-b5c8-e1d1cc272866" providerId="ADAL" clId="{4531E013-473D-4648-911B-96B8DADA2326}" dt="2024-01-16T09:20:13.940" v="2296" actId="26606"/>
          <ac:spMkLst>
            <pc:docMk/>
            <pc:sldMk cId="2641228574" sldId="289"/>
            <ac:spMk id="23" creationId="{3873B707-463F-40B0-8227-E8CC6C67EB25}"/>
          </ac:spMkLst>
        </pc:spChg>
        <pc:spChg chg="add del">
          <ac:chgData name="PALANIAPPAN Devarajan" userId="0ccb0e75-6f62-4860-b5c8-e1d1cc272866" providerId="ADAL" clId="{4531E013-473D-4648-911B-96B8DADA2326}" dt="2024-01-16T09:20:48.072" v="2298" actId="26606"/>
          <ac:spMkLst>
            <pc:docMk/>
            <pc:sldMk cId="2641228574" sldId="289"/>
            <ac:spMk id="24" creationId="{3873B707-463F-40B0-8227-E8CC6C67EB25}"/>
          </ac:spMkLst>
        </pc:spChg>
        <pc:spChg chg="add del">
          <ac:chgData name="PALANIAPPAN Devarajan" userId="0ccb0e75-6f62-4860-b5c8-e1d1cc272866" providerId="ADAL" clId="{4531E013-473D-4648-911B-96B8DADA2326}" dt="2024-01-16T09:20:13.940" v="2296" actId="26606"/>
          <ac:spMkLst>
            <pc:docMk/>
            <pc:sldMk cId="2641228574" sldId="289"/>
            <ac:spMk id="25" creationId="{C13237C8-E62C-4F0D-A318-BD6FB6C2D138}"/>
          </ac:spMkLst>
        </pc:spChg>
        <pc:spChg chg="add del">
          <ac:chgData name="PALANIAPPAN Devarajan" userId="0ccb0e75-6f62-4860-b5c8-e1d1cc272866" providerId="ADAL" clId="{4531E013-473D-4648-911B-96B8DADA2326}" dt="2024-01-16T09:20:48.072" v="2298" actId="26606"/>
          <ac:spMkLst>
            <pc:docMk/>
            <pc:sldMk cId="2641228574" sldId="289"/>
            <ac:spMk id="26" creationId="{C13237C8-E62C-4F0D-A318-BD6FB6C2D138}"/>
          </ac:spMkLst>
        </pc:spChg>
        <pc:spChg chg="add del">
          <ac:chgData name="PALANIAPPAN Devarajan" userId="0ccb0e75-6f62-4860-b5c8-e1d1cc272866" providerId="ADAL" clId="{4531E013-473D-4648-911B-96B8DADA2326}" dt="2024-01-16T09:20:13.940" v="2296" actId="26606"/>
          <ac:spMkLst>
            <pc:docMk/>
            <pc:sldMk cId="2641228574" sldId="289"/>
            <ac:spMk id="27" creationId="{19C9EAEA-39D0-4B0E-A0EB-51E7B26740B1}"/>
          </ac:spMkLst>
        </pc:spChg>
        <pc:spChg chg="add del">
          <ac:chgData name="PALANIAPPAN Devarajan" userId="0ccb0e75-6f62-4860-b5c8-e1d1cc272866" providerId="ADAL" clId="{4531E013-473D-4648-911B-96B8DADA2326}" dt="2024-01-16T09:20:48.072" v="2298" actId="26606"/>
          <ac:spMkLst>
            <pc:docMk/>
            <pc:sldMk cId="2641228574" sldId="289"/>
            <ac:spMk id="28" creationId="{19C9EAEA-39D0-4B0E-A0EB-51E7B26740B1}"/>
          </ac:spMkLst>
        </pc:spChg>
        <pc:spChg chg="add del">
          <ac:chgData name="PALANIAPPAN Devarajan" userId="0ccb0e75-6f62-4860-b5c8-e1d1cc272866" providerId="ADAL" clId="{4531E013-473D-4648-911B-96B8DADA2326}" dt="2024-01-16T09:20:50.818" v="2300" actId="26606"/>
          <ac:spMkLst>
            <pc:docMk/>
            <pc:sldMk cId="2641228574" sldId="289"/>
            <ac:spMk id="30" creationId="{04812C46-200A-4DEB-A05E-3ED6C68C2387}"/>
          </ac:spMkLst>
        </pc:spChg>
        <pc:spChg chg="add del">
          <ac:chgData name="PALANIAPPAN Devarajan" userId="0ccb0e75-6f62-4860-b5c8-e1d1cc272866" providerId="ADAL" clId="{4531E013-473D-4648-911B-96B8DADA2326}" dt="2024-01-16T09:20:50.818" v="2300" actId="26606"/>
          <ac:spMkLst>
            <pc:docMk/>
            <pc:sldMk cId="2641228574" sldId="289"/>
            <ac:spMk id="31" creationId="{D1EA859B-E555-4109-94F3-6700E046E008}"/>
          </ac:spMkLst>
        </pc:spChg>
        <pc:spChg chg="add del">
          <ac:chgData name="PALANIAPPAN Devarajan" userId="0ccb0e75-6f62-4860-b5c8-e1d1cc272866" providerId="ADAL" clId="{4531E013-473D-4648-911B-96B8DADA2326}" dt="2024-01-16T09:20:55.847" v="2304" actId="26606"/>
          <ac:spMkLst>
            <pc:docMk/>
            <pc:sldMk cId="2641228574" sldId="289"/>
            <ac:spMk id="32" creationId="{D5B0017B-2ECA-49AF-B397-DC140825DF8D}"/>
          </ac:spMkLst>
        </pc:spChg>
        <pc:spChg chg="add del">
          <ac:chgData name="PALANIAPPAN Devarajan" userId="0ccb0e75-6f62-4860-b5c8-e1d1cc272866" providerId="ADAL" clId="{4531E013-473D-4648-911B-96B8DADA2326}" dt="2024-01-16T09:20:55.847" v="2304" actId="26606"/>
          <ac:spMkLst>
            <pc:docMk/>
            <pc:sldMk cId="2641228574" sldId="289"/>
            <ac:spMk id="33" creationId="{70E96339-907C-46C3-99AC-31179B6F0EBD}"/>
          </ac:spMkLst>
        </pc:spChg>
        <pc:spChg chg="add del">
          <ac:chgData name="PALANIAPPAN Devarajan" userId="0ccb0e75-6f62-4860-b5c8-e1d1cc272866" providerId="ADAL" clId="{4531E013-473D-4648-911B-96B8DADA2326}" dt="2024-01-16T10:21:48.644" v="2837" actId="26606"/>
          <ac:spMkLst>
            <pc:docMk/>
            <pc:sldMk cId="2641228574" sldId="289"/>
            <ac:spMk id="35" creationId="{0007FE00-9498-4706-B255-6437B0252C02}"/>
          </ac:spMkLst>
        </pc:spChg>
        <pc:spChg chg="add del">
          <ac:chgData name="PALANIAPPAN Devarajan" userId="0ccb0e75-6f62-4860-b5c8-e1d1cc272866" providerId="ADAL" clId="{4531E013-473D-4648-911B-96B8DADA2326}" dt="2024-01-16T09:20:58.821" v="2306" actId="26606"/>
          <ac:spMkLst>
            <pc:docMk/>
            <pc:sldMk cId="2641228574" sldId="289"/>
            <ac:spMk id="36" creationId="{7FEAE179-C525-48F3-AD47-0E9E2B6F2E2E}"/>
          </ac:spMkLst>
        </pc:spChg>
        <pc:spChg chg="add del">
          <ac:chgData name="PALANIAPPAN Devarajan" userId="0ccb0e75-6f62-4860-b5c8-e1d1cc272866" providerId="ADAL" clId="{4531E013-473D-4648-911B-96B8DADA2326}" dt="2024-01-16T09:20:58.821" v="2306" actId="26606"/>
          <ac:spMkLst>
            <pc:docMk/>
            <pc:sldMk cId="2641228574" sldId="289"/>
            <ac:spMk id="37" creationId="{95C8260E-968F-44E8-A823-ABB431311926}"/>
          </ac:spMkLst>
        </pc:spChg>
        <pc:spChg chg="add del">
          <ac:chgData name="PALANIAPPAN Devarajan" userId="0ccb0e75-6f62-4860-b5c8-e1d1cc272866" providerId="ADAL" clId="{4531E013-473D-4648-911B-96B8DADA2326}" dt="2024-01-16T09:20:58.821" v="2306" actId="26606"/>
          <ac:spMkLst>
            <pc:docMk/>
            <pc:sldMk cId="2641228574" sldId="289"/>
            <ac:spMk id="38" creationId="{2C1BBA94-3F40-40AA-8BB9-E69E25E537C1}"/>
          </ac:spMkLst>
        </pc:spChg>
        <pc:spChg chg="add del">
          <ac:chgData name="PALANIAPPAN Devarajan" userId="0ccb0e75-6f62-4860-b5c8-e1d1cc272866" providerId="ADAL" clId="{4531E013-473D-4648-911B-96B8DADA2326}" dt="2024-01-16T09:20:58.821" v="2306" actId="26606"/>
          <ac:spMkLst>
            <pc:docMk/>
            <pc:sldMk cId="2641228574" sldId="289"/>
            <ac:spMk id="39" creationId="{FE43805F-24A6-46A4-B19B-54F28347355C}"/>
          </ac:spMkLst>
        </pc:spChg>
        <pc:spChg chg="add del">
          <ac:chgData name="PALANIAPPAN Devarajan" userId="0ccb0e75-6f62-4860-b5c8-e1d1cc272866" providerId="ADAL" clId="{4531E013-473D-4648-911B-96B8DADA2326}" dt="2024-01-16T10:23:39.012" v="2843" actId="26606"/>
          <ac:spMkLst>
            <pc:docMk/>
            <pc:sldMk cId="2641228574" sldId="289"/>
            <ac:spMk id="40" creationId="{3DAD86CA-8235-409B-982B-5E7A033E2392}"/>
          </ac:spMkLst>
        </pc:spChg>
        <pc:spChg chg="add del">
          <ac:chgData name="PALANIAPPAN Devarajan" userId="0ccb0e75-6f62-4860-b5c8-e1d1cc272866" providerId="ADAL" clId="{4531E013-473D-4648-911B-96B8DADA2326}" dt="2024-01-16T10:23:39.012" v="2843" actId="26606"/>
          <ac:spMkLst>
            <pc:docMk/>
            <pc:sldMk cId="2641228574" sldId="289"/>
            <ac:spMk id="42" creationId="{9F234FBA-3501-47B4-AE0C-AA4AFBC8F603}"/>
          </ac:spMkLst>
        </pc:spChg>
        <pc:spChg chg="add del">
          <ac:chgData name="PALANIAPPAN Devarajan" userId="0ccb0e75-6f62-4860-b5c8-e1d1cc272866" providerId="ADAL" clId="{4531E013-473D-4648-911B-96B8DADA2326}" dt="2024-01-16T10:23:39.012" v="2843" actId="26606"/>
          <ac:spMkLst>
            <pc:docMk/>
            <pc:sldMk cId="2641228574" sldId="289"/>
            <ac:spMk id="43" creationId="{B5EF893B-0491-416E-9D33-BADE9600792A}"/>
          </ac:spMkLst>
        </pc:spChg>
        <pc:spChg chg="add del">
          <ac:chgData name="PALANIAPPAN Devarajan" userId="0ccb0e75-6f62-4860-b5c8-e1d1cc272866" providerId="ADAL" clId="{4531E013-473D-4648-911B-96B8DADA2326}" dt="2024-01-16T10:24:00.786" v="2845" actId="26606"/>
          <ac:spMkLst>
            <pc:docMk/>
            <pc:sldMk cId="2641228574" sldId="289"/>
            <ac:spMk id="46" creationId="{42A4FC2C-047E-45A5-965D-8E1E3BF09BC6}"/>
          </ac:spMkLst>
        </pc:spChg>
        <pc:spChg chg="add del">
          <ac:chgData name="PALANIAPPAN Devarajan" userId="0ccb0e75-6f62-4860-b5c8-e1d1cc272866" providerId="ADAL" clId="{4531E013-473D-4648-911B-96B8DADA2326}" dt="2024-01-16T10:25:40.534" v="2862" actId="26606"/>
          <ac:spMkLst>
            <pc:docMk/>
            <pc:sldMk cId="2641228574" sldId="289"/>
            <ac:spMk id="48" creationId="{3DAD86CA-8235-409B-982B-5E7A033E2392}"/>
          </ac:spMkLst>
        </pc:spChg>
        <pc:spChg chg="add del">
          <ac:chgData name="PALANIAPPAN Devarajan" userId="0ccb0e75-6f62-4860-b5c8-e1d1cc272866" providerId="ADAL" clId="{4531E013-473D-4648-911B-96B8DADA2326}" dt="2024-01-16T09:21:08.193" v="2312" actId="26606"/>
          <ac:spMkLst>
            <pc:docMk/>
            <pc:sldMk cId="2641228574" sldId="289"/>
            <ac:spMk id="49" creationId="{4E2ED6F9-63C3-4A8D-9BB4-1EA62533B672}"/>
          </ac:spMkLst>
        </pc:spChg>
        <pc:spChg chg="add del">
          <ac:chgData name="PALANIAPPAN Devarajan" userId="0ccb0e75-6f62-4860-b5c8-e1d1cc272866" providerId="ADAL" clId="{4531E013-473D-4648-911B-96B8DADA2326}" dt="2024-01-16T09:21:08.193" v="2312" actId="26606"/>
          <ac:spMkLst>
            <pc:docMk/>
            <pc:sldMk cId="2641228574" sldId="289"/>
            <ac:spMk id="50" creationId="{6D72081E-AD41-4FBB-B02B-698A68DBCA5E}"/>
          </ac:spMkLst>
        </pc:spChg>
        <pc:spChg chg="add del">
          <ac:chgData name="PALANIAPPAN Devarajan" userId="0ccb0e75-6f62-4860-b5c8-e1d1cc272866" providerId="ADAL" clId="{4531E013-473D-4648-911B-96B8DADA2326}" dt="2024-01-16T09:21:08.193" v="2312" actId="26606"/>
          <ac:spMkLst>
            <pc:docMk/>
            <pc:sldMk cId="2641228574" sldId="289"/>
            <ac:spMk id="51" creationId="{1F82758F-B2B3-4F0A-BB90-4BFFEDD166D6}"/>
          </ac:spMkLst>
        </pc:spChg>
        <pc:spChg chg="add del">
          <ac:chgData name="PALANIAPPAN Devarajan" userId="0ccb0e75-6f62-4860-b5c8-e1d1cc272866" providerId="ADAL" clId="{4531E013-473D-4648-911B-96B8DADA2326}" dt="2024-01-16T10:25:40.534" v="2862" actId="26606"/>
          <ac:spMkLst>
            <pc:docMk/>
            <pc:sldMk cId="2641228574" sldId="289"/>
            <ac:spMk id="53" creationId="{9F234FBA-3501-47B4-AE0C-AA4AFBC8F603}"/>
          </ac:spMkLst>
        </pc:spChg>
        <pc:spChg chg="add del">
          <ac:chgData name="PALANIAPPAN Devarajan" userId="0ccb0e75-6f62-4860-b5c8-e1d1cc272866" providerId="ADAL" clId="{4531E013-473D-4648-911B-96B8DADA2326}" dt="2024-01-16T10:25:40.534" v="2862" actId="26606"/>
          <ac:spMkLst>
            <pc:docMk/>
            <pc:sldMk cId="2641228574" sldId="289"/>
            <ac:spMk id="55" creationId="{B5EF893B-0491-416E-9D33-BADE9600792A}"/>
          </ac:spMkLst>
        </pc:spChg>
        <pc:spChg chg="add del">
          <ac:chgData name="PALANIAPPAN Devarajan" userId="0ccb0e75-6f62-4860-b5c8-e1d1cc272866" providerId="ADAL" clId="{4531E013-473D-4648-911B-96B8DADA2326}" dt="2024-01-16T10:25:39.348" v="2859" actId="26606"/>
          <ac:spMkLst>
            <pc:docMk/>
            <pc:sldMk cId="2641228574" sldId="289"/>
            <ac:spMk id="62" creationId="{2215C6C6-E45C-4179-9FC1-E8A4C1D47430}"/>
          </ac:spMkLst>
        </pc:spChg>
        <pc:spChg chg="add del">
          <ac:chgData name="PALANIAPPAN Devarajan" userId="0ccb0e75-6f62-4860-b5c8-e1d1cc272866" providerId="ADAL" clId="{4531E013-473D-4648-911B-96B8DADA2326}" dt="2024-01-16T10:25:39.348" v="2859" actId="26606"/>
          <ac:spMkLst>
            <pc:docMk/>
            <pc:sldMk cId="2641228574" sldId="289"/>
            <ac:spMk id="68" creationId="{3776B14B-F2F4-4825-8DA8-8C7A0F2B3960}"/>
          </ac:spMkLst>
        </pc:spChg>
        <pc:spChg chg="add del">
          <ac:chgData name="PALANIAPPAN Devarajan" userId="0ccb0e75-6f62-4860-b5c8-e1d1cc272866" providerId="ADAL" clId="{4531E013-473D-4648-911B-96B8DADA2326}" dt="2024-01-16T10:25:40.534" v="2861" actId="26606"/>
          <ac:spMkLst>
            <pc:docMk/>
            <pc:sldMk cId="2641228574" sldId="289"/>
            <ac:spMk id="70" creationId="{8B089790-F4B6-46A7-BB28-7B74A9A9EFDC}"/>
          </ac:spMkLst>
        </pc:spChg>
        <pc:spChg chg="add del">
          <ac:chgData name="PALANIAPPAN Devarajan" userId="0ccb0e75-6f62-4860-b5c8-e1d1cc272866" providerId="ADAL" clId="{4531E013-473D-4648-911B-96B8DADA2326}" dt="2024-01-16T10:27:07.608" v="2874" actId="26606"/>
          <ac:spMkLst>
            <pc:docMk/>
            <pc:sldMk cId="2641228574" sldId="289"/>
            <ac:spMk id="76"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78" creationId="{3776B14B-F2F4-4825-8DA8-8C7A0F2B3960}"/>
          </ac:spMkLst>
        </pc:spChg>
        <pc:spChg chg="add del">
          <ac:chgData name="PALANIAPPAN Devarajan" userId="0ccb0e75-6f62-4860-b5c8-e1d1cc272866" providerId="ADAL" clId="{4531E013-473D-4648-911B-96B8DADA2326}" dt="2024-01-16T10:27:07.608" v="2874" actId="26606"/>
          <ac:spMkLst>
            <pc:docMk/>
            <pc:sldMk cId="2641228574" sldId="289"/>
            <ac:spMk id="80" creationId="{2215C6C6-E45C-4179-9FC1-E8A4C1D47430}"/>
          </ac:spMkLst>
        </pc:spChg>
        <pc:spChg chg="add del">
          <ac:chgData name="PALANIAPPAN Devarajan" userId="0ccb0e75-6f62-4860-b5c8-e1d1cc272866" providerId="ADAL" clId="{4531E013-473D-4648-911B-96B8DADA2326}" dt="2024-01-16T10:26:41.668" v="2868" actId="26606"/>
          <ac:spMkLst>
            <pc:docMk/>
            <pc:sldMk cId="2641228574" sldId="289"/>
            <ac:spMk id="83" creationId="{63644BFD-D22E-4019-B666-387DA51AEAFD}"/>
          </ac:spMkLst>
        </pc:spChg>
        <pc:spChg chg="add del">
          <ac:chgData name="PALANIAPPAN Devarajan" userId="0ccb0e75-6f62-4860-b5c8-e1d1cc272866" providerId="ADAL" clId="{4531E013-473D-4648-911B-96B8DADA2326}" dt="2024-01-16T10:27:07.608" v="2874" actId="26606"/>
          <ac:spMkLst>
            <pc:docMk/>
            <pc:sldMk cId="2641228574" sldId="289"/>
            <ac:spMk id="88" creationId="{3776B14B-F2F4-4825-8DA8-8C7A0F2B3960}"/>
          </ac:spMkLst>
        </pc:spChg>
        <pc:spChg chg="add del">
          <ac:chgData name="PALANIAPPAN Devarajan" userId="0ccb0e75-6f62-4860-b5c8-e1d1cc272866" providerId="ADAL" clId="{4531E013-473D-4648-911B-96B8DADA2326}" dt="2024-01-16T10:26:41.668" v="2868" actId="26606"/>
          <ac:spMkLst>
            <pc:docMk/>
            <pc:sldMk cId="2641228574" sldId="289"/>
            <ac:spMk id="89" creationId="{3776B14B-F2F4-4825-8DA8-8C7A0F2B3960}"/>
          </ac:spMkLst>
        </pc:spChg>
        <pc:grpChg chg="add del">
          <ac:chgData name="PALANIAPPAN Devarajan" userId="0ccb0e75-6f62-4860-b5c8-e1d1cc272866" providerId="ADAL" clId="{4531E013-473D-4648-911B-96B8DADA2326}" dt="2024-01-16T10:23:39.025" v="2844" actId="26606"/>
          <ac:grpSpMkLst>
            <pc:docMk/>
            <pc:sldMk cId="2641228574" sldId="289"/>
            <ac:grpSpMk id="8" creationId="{26176824-7946-6969-3841-DD5C101DF42D}"/>
          </ac:grpSpMkLst>
        </pc:grpChg>
        <pc:grpChg chg="add del">
          <ac:chgData name="PALANIAPPAN Devarajan" userId="0ccb0e75-6f62-4860-b5c8-e1d1cc272866" providerId="ADAL" clId="{4531E013-473D-4648-911B-96B8DADA2326}" dt="2024-01-16T09:20:48.072" v="2298" actId="26606"/>
          <ac:grpSpMkLst>
            <pc:docMk/>
            <pc:sldMk cId="2641228574" sldId="289"/>
            <ac:grpSpMk id="16" creationId="{1DE889C7-FAD6-4397-98E2-05D503484459}"/>
          </ac:grpSpMkLst>
        </pc:grpChg>
        <pc:grpChg chg="add del">
          <ac:chgData name="PALANIAPPAN Devarajan" userId="0ccb0e75-6f62-4860-b5c8-e1d1cc272866" providerId="ADAL" clId="{4531E013-473D-4648-911B-96B8DADA2326}" dt="2024-01-16T09:20:13.940" v="2296" actId="26606"/>
          <ac:grpSpMkLst>
            <pc:docMk/>
            <pc:sldMk cId="2641228574" sldId="289"/>
            <ac:grpSpMk id="19" creationId="{1DE889C7-FAD6-4397-98E2-05D503484459}"/>
          </ac:grpSpMkLst>
        </pc:grpChg>
        <pc:grpChg chg="add del">
          <ac:chgData name="PALANIAPPAN Devarajan" userId="0ccb0e75-6f62-4860-b5c8-e1d1cc272866" providerId="ADAL" clId="{4531E013-473D-4648-911B-96B8DADA2326}" dt="2024-01-16T09:20:55.847" v="2304" actId="26606"/>
          <ac:grpSpMkLst>
            <pc:docMk/>
            <pc:sldMk cId="2641228574" sldId="289"/>
            <ac:grpSpMk id="29" creationId="{AE1C45F0-260A-458C-96ED-C1F6D2151219}"/>
          </ac:grpSpMkLst>
        </pc:grpChg>
        <pc:grpChg chg="add del">
          <ac:chgData name="PALANIAPPAN Devarajan" userId="0ccb0e75-6f62-4860-b5c8-e1d1cc272866" providerId="ADAL" clId="{4531E013-473D-4648-911B-96B8DADA2326}" dt="2024-01-16T09:21:02.463" v="2308" actId="26606"/>
          <ac:grpSpMkLst>
            <pc:docMk/>
            <pc:sldMk cId="2641228574" sldId="289"/>
            <ac:grpSpMk id="41" creationId="{BE589684-54CA-64D8-C963-5F19FF75BF72}"/>
          </ac:grpSpMkLst>
        </pc:grpChg>
        <pc:grpChg chg="add del">
          <ac:chgData name="PALANIAPPAN Devarajan" userId="0ccb0e75-6f62-4860-b5c8-e1d1cc272866" providerId="ADAL" clId="{4531E013-473D-4648-911B-96B8DADA2326}" dt="2024-01-16T09:21:04.391" v="2310" actId="26606"/>
          <ac:grpSpMkLst>
            <pc:docMk/>
            <pc:sldMk cId="2641228574" sldId="289"/>
            <ac:grpSpMk id="45" creationId="{31C49F18-8757-4E87-5C2E-9D6D7B82BA3B}"/>
          </ac:grpSpMkLst>
        </pc:grpChg>
        <pc:grpChg chg="add del">
          <ac:chgData name="PALANIAPPAN Devarajan" userId="0ccb0e75-6f62-4860-b5c8-e1d1cc272866" providerId="ADAL" clId="{4531E013-473D-4648-911B-96B8DADA2326}" dt="2024-01-16T10:25:39.348" v="2859" actId="26606"/>
          <ac:grpSpMkLst>
            <pc:docMk/>
            <pc:sldMk cId="2641228574" sldId="289"/>
            <ac:grpSpMk id="64" creationId="{5FE9FE4C-C9E0-4C54-8010-EA9D29CD4D59}"/>
          </ac:grpSpMkLst>
        </pc:grpChg>
        <pc:grpChg chg="add del">
          <ac:chgData name="PALANIAPPAN Devarajan" userId="0ccb0e75-6f62-4860-b5c8-e1d1cc272866" providerId="ADAL" clId="{4531E013-473D-4648-911B-96B8DADA2326}" dt="2024-01-16T10:25:40.534" v="2861" actId="26606"/>
          <ac:grpSpMkLst>
            <pc:docMk/>
            <pc:sldMk cId="2641228574" sldId="289"/>
            <ac:grpSpMk id="71" creationId="{9DE3F54D-33BC-4382-A2AB-5E002F0F1166}"/>
          </ac:grpSpMkLst>
        </pc:grpChg>
        <pc:grpChg chg="add del">
          <ac:chgData name="PALANIAPPAN Devarajan" userId="0ccb0e75-6f62-4860-b5c8-e1d1cc272866" providerId="ADAL" clId="{4531E013-473D-4648-911B-96B8DADA2326}" dt="2024-01-16T10:27:07.608" v="2874" actId="26606"/>
          <ac:grpSpMkLst>
            <pc:docMk/>
            <pc:sldMk cId="2641228574" sldId="289"/>
            <ac:grpSpMk id="77" creationId="{5FE9FE4C-C9E0-4C54-8010-EA9D29CD4D59}"/>
          </ac:grpSpMkLst>
        </pc:grpChg>
        <pc:grpChg chg="add del">
          <ac:chgData name="PALANIAPPAN Devarajan" userId="0ccb0e75-6f62-4860-b5c8-e1d1cc272866" providerId="ADAL" clId="{4531E013-473D-4648-911B-96B8DADA2326}" dt="2024-01-16T10:27:07.608" v="2874" actId="26606"/>
          <ac:grpSpMkLst>
            <pc:docMk/>
            <pc:sldMk cId="2641228574" sldId="289"/>
            <ac:grpSpMk id="81" creationId="{5FE9FE4C-C9E0-4C54-8010-EA9D29CD4D59}"/>
          </ac:grpSpMkLst>
        </pc:grpChg>
        <pc:grpChg chg="add del">
          <ac:chgData name="PALANIAPPAN Devarajan" userId="0ccb0e75-6f62-4860-b5c8-e1d1cc272866" providerId="ADAL" clId="{4531E013-473D-4648-911B-96B8DADA2326}" dt="2024-01-16T10:26:41.668" v="2868" actId="26606"/>
          <ac:grpSpMkLst>
            <pc:docMk/>
            <pc:sldMk cId="2641228574" sldId="289"/>
            <ac:grpSpMk id="85" creationId="{5FE9FE4C-C9E0-4C54-8010-EA9D29CD4D59}"/>
          </ac:grpSpMkLst>
        </pc:grpChg>
        <pc:picChg chg="mod ord">
          <ac:chgData name="PALANIAPPAN Devarajan" userId="0ccb0e75-6f62-4860-b5c8-e1d1cc272866" providerId="ADAL" clId="{4531E013-473D-4648-911B-96B8DADA2326}" dt="2024-01-16T10:39:39.212" v="2879" actId="1076"/>
          <ac:picMkLst>
            <pc:docMk/>
            <pc:sldMk cId="2641228574" sldId="289"/>
            <ac:picMk id="3" creationId="{60E61091-E525-3F9E-B7D2-C87DEDA55843}"/>
          </ac:picMkLst>
        </pc:picChg>
        <pc:picChg chg="add del mod">
          <ac:chgData name="PALANIAPPAN Devarajan" userId="0ccb0e75-6f62-4860-b5c8-e1d1cc272866" providerId="ADAL" clId="{4531E013-473D-4648-911B-96B8DADA2326}" dt="2024-01-16T10:21:47.622" v="2836"/>
          <ac:picMkLst>
            <pc:docMk/>
            <pc:sldMk cId="2641228574" sldId="289"/>
            <ac:picMk id="4" creationId="{8C78A541-1663-7487-EC1E-D344D6577210}"/>
          </ac:picMkLst>
        </pc:picChg>
        <pc:cxnChg chg="add del">
          <ac:chgData name="PALANIAPPAN Devarajan" userId="0ccb0e75-6f62-4860-b5c8-e1d1cc272866" providerId="ADAL" clId="{4531E013-473D-4648-911B-96B8DADA2326}" dt="2024-01-16T09:20:55.847" v="2304" actId="26606"/>
          <ac:cxnSpMkLst>
            <pc:docMk/>
            <pc:sldMk cId="2641228574" sldId="289"/>
            <ac:cxnSpMk id="34" creationId="{6CF1BAF6-AD41-4082-B212-8A1F9A2E8779}"/>
          </ac:cxnSpMkLst>
        </pc:cxnChg>
        <pc:cxnChg chg="add del">
          <ac:chgData name="PALANIAPPAN Devarajan" userId="0ccb0e75-6f62-4860-b5c8-e1d1cc272866" providerId="ADAL" clId="{4531E013-473D-4648-911B-96B8DADA2326}" dt="2024-01-16T10:23:39.012" v="2843" actId="26606"/>
          <ac:cxnSpMkLst>
            <pc:docMk/>
            <pc:sldMk cId="2641228574" sldId="289"/>
            <ac:cxnSpMk id="44" creationId="{469F4FF8-F8B0-4630-BA1B-0D8B324CD5FF}"/>
          </ac:cxnSpMkLst>
        </pc:cxnChg>
        <pc:cxnChg chg="add del">
          <ac:chgData name="PALANIAPPAN Devarajan" userId="0ccb0e75-6f62-4860-b5c8-e1d1cc272866" providerId="ADAL" clId="{4531E013-473D-4648-911B-96B8DADA2326}" dt="2024-01-16T10:25:40.534" v="2862" actId="26606"/>
          <ac:cxnSpMkLst>
            <pc:docMk/>
            <pc:sldMk cId="2641228574" sldId="289"/>
            <ac:cxnSpMk id="5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275256184" sldId="290"/>
        </pc:sldMkLst>
        <pc:spChg chg="add del mod">
          <ac:chgData name="PALANIAPPAN Devarajan" userId="0ccb0e75-6f62-4860-b5c8-e1d1cc272866" providerId="ADAL" clId="{4531E013-473D-4648-911B-96B8DADA2326}" dt="2024-01-06T10:35:06.340" v="409"/>
          <ac:spMkLst>
            <pc:docMk/>
            <pc:sldMk cId="1275256184" sldId="290"/>
            <ac:spMk id="2" creationId="{F156F5CD-4832-DEBF-7382-70222156C8D3}"/>
          </ac:spMkLst>
        </pc:spChg>
        <pc:spChg chg="mod">
          <ac:chgData name="PALANIAPPAN Devarajan" userId="0ccb0e75-6f62-4860-b5c8-e1d1cc272866" providerId="ADAL" clId="{4531E013-473D-4648-911B-96B8DADA2326}" dt="2024-01-16T10:14:27.920" v="2703" actId="207"/>
          <ac:spMkLst>
            <pc:docMk/>
            <pc:sldMk cId="1275256184" sldId="290"/>
            <ac:spMk id="9" creationId="{C5675077-BFF1-36B0-EA6D-B4599DBA7235}"/>
          </ac:spMkLst>
        </pc:spChg>
        <pc:spChg chg="mod">
          <ac:chgData name="PALANIAPPAN Devarajan" userId="0ccb0e75-6f62-4860-b5c8-e1d1cc272866" providerId="ADAL" clId="{4531E013-473D-4648-911B-96B8DADA2326}" dt="2024-01-16T10:14:27.920" v="2703" actId="207"/>
          <ac:spMkLst>
            <pc:docMk/>
            <pc:sldMk cId="1275256184" sldId="290"/>
            <ac:spMk id="10" creationId="{F637796C-75D6-BAA5-036C-0E9E7F85B75D}"/>
          </ac:spMkLst>
        </pc:spChg>
        <pc:spChg chg="mod">
          <ac:chgData name="PALANIAPPAN Devarajan" userId="0ccb0e75-6f62-4860-b5c8-e1d1cc272866" providerId="ADAL" clId="{4531E013-473D-4648-911B-96B8DADA2326}" dt="2024-01-16T10:14:27.920" v="2703" actId="207"/>
          <ac:spMkLst>
            <pc:docMk/>
            <pc:sldMk cId="1275256184" sldId="290"/>
            <ac:spMk id="11" creationId="{6BFBD50A-DBB5-04FA-45B9-183C84E4C983}"/>
          </ac:spMkLst>
        </pc:spChg>
        <pc:spChg chg="mod">
          <ac:chgData name="PALANIAPPAN Devarajan" userId="0ccb0e75-6f62-4860-b5c8-e1d1cc272866" providerId="ADAL" clId="{4531E013-473D-4648-911B-96B8DADA2326}" dt="2024-01-16T10:14:27.920" v="2703" actId="207"/>
          <ac:spMkLst>
            <pc:docMk/>
            <pc:sldMk cId="1275256184" sldId="290"/>
            <ac:spMk id="12" creationId="{E2659E1E-0E9F-DC4F-40A9-CFA17EDF781E}"/>
          </ac:spMkLst>
        </pc:spChg>
        <pc:spChg chg="add del">
          <ac:chgData name="PALANIAPPAN Devarajan" userId="0ccb0e75-6f62-4860-b5c8-e1d1cc272866" providerId="ADAL" clId="{4531E013-473D-4648-911B-96B8DADA2326}" dt="2024-01-16T10:13:54.362" v="2701" actId="26606"/>
          <ac:spMkLst>
            <pc:docMk/>
            <pc:sldMk cId="1275256184" sldId="290"/>
            <ac:spMk id="14" creationId="{A9F529C3-C941-49FD-8C67-82F134F64BDB}"/>
          </ac:spMkLst>
        </pc:spChg>
        <pc:spChg chg="add del">
          <ac:chgData name="PALANIAPPAN Devarajan" userId="0ccb0e75-6f62-4860-b5c8-e1d1cc272866" providerId="ADAL" clId="{4531E013-473D-4648-911B-96B8DADA2326}" dt="2024-01-16T10:13:54.362" v="2701" actId="26606"/>
          <ac:spMkLst>
            <pc:docMk/>
            <pc:sldMk cId="1275256184" sldId="290"/>
            <ac:spMk id="15" creationId="{20586029-32A0-47E5-9AEC-AE3ABA6B94D0}"/>
          </ac:spMkLst>
        </pc:spChg>
        <pc:spChg chg="add del">
          <ac:chgData name="PALANIAPPAN Devarajan" userId="0ccb0e75-6f62-4860-b5c8-e1d1cc272866" providerId="ADAL" clId="{4531E013-473D-4648-911B-96B8DADA2326}" dt="2024-01-16T09:21:30.916" v="2314" actId="26606"/>
          <ac:spMkLst>
            <pc:docMk/>
            <pc:sldMk cId="1275256184" sldId="290"/>
            <ac:spMk id="17" creationId="{22F15A2D-2324-487D-A02A-BF46C5C580EB}"/>
          </ac:spMkLst>
        </pc:spChg>
        <pc:spChg chg="add del">
          <ac:chgData name="PALANIAPPAN Devarajan" userId="0ccb0e75-6f62-4860-b5c8-e1d1cc272866" providerId="ADAL" clId="{4531E013-473D-4648-911B-96B8DADA2326}" dt="2024-01-16T09:21:30.916" v="2314" actId="26606"/>
          <ac:spMkLst>
            <pc:docMk/>
            <pc:sldMk cId="1275256184" sldId="290"/>
            <ac:spMk id="19" creationId="{17A7F34E-D418-47E2-9F86-2C45BBC31210}"/>
          </ac:spMkLst>
        </pc:spChg>
        <pc:spChg chg="add del">
          <ac:chgData name="PALANIAPPAN Devarajan" userId="0ccb0e75-6f62-4860-b5c8-e1d1cc272866" providerId="ADAL" clId="{4531E013-473D-4648-911B-96B8DADA2326}" dt="2024-01-16T09:21:30.916" v="2314" actId="26606"/>
          <ac:spMkLst>
            <pc:docMk/>
            <pc:sldMk cId="1275256184" sldId="290"/>
            <ac:spMk id="21" creationId="{2AEAFA59-923A-4F54-8B49-44C970BCC323}"/>
          </ac:spMkLst>
        </pc:spChg>
        <pc:grpChg chg="add del mod">
          <ac:chgData name="PALANIAPPAN Devarajan" userId="0ccb0e75-6f62-4860-b5c8-e1d1cc272866" providerId="ADAL" clId="{4531E013-473D-4648-911B-96B8DADA2326}" dt="2024-01-16T10:14:27.920" v="2703" actId="207"/>
          <ac:grpSpMkLst>
            <pc:docMk/>
            <pc:sldMk cId="1275256184" sldId="290"/>
            <ac:grpSpMk id="8" creationId="{26176824-7946-6969-3841-DD5C101DF42D}"/>
          </ac:grpSpMkLst>
        </pc:grpChg>
        <pc:picChg chg="mod">
          <ac:chgData name="PALANIAPPAN Devarajan" userId="0ccb0e75-6f62-4860-b5c8-e1d1cc272866" providerId="ADAL" clId="{4531E013-473D-4648-911B-96B8DADA2326}" dt="2024-01-16T10:15:19.522" v="2755" actId="1076"/>
          <ac:picMkLst>
            <pc:docMk/>
            <pc:sldMk cId="1275256184" sldId="290"/>
            <ac:picMk id="3" creationId="{30B81DC1-89AC-20FF-C8F7-ABBDB7536168}"/>
          </ac:picMkLst>
        </pc:picChg>
        <pc:picChg chg="add mod">
          <ac:chgData name="PALANIAPPAN Devarajan" userId="0ccb0e75-6f62-4860-b5c8-e1d1cc272866" providerId="ADAL" clId="{4531E013-473D-4648-911B-96B8DADA2326}" dt="2024-01-16T10:14:38.956" v="2704" actId="1076"/>
          <ac:picMkLst>
            <pc:docMk/>
            <pc:sldMk cId="1275256184" sldId="290"/>
            <ac:picMk id="4" creationId="{492F51BD-CF25-A7CF-8BBD-BC97F5991820}"/>
          </ac:picMkLst>
        </pc:picChg>
        <pc:picChg chg="add del mod">
          <ac:chgData name="PALANIAPPAN Devarajan" userId="0ccb0e75-6f62-4860-b5c8-e1d1cc272866" providerId="ADAL" clId="{4531E013-473D-4648-911B-96B8DADA2326}" dt="2024-01-06T10:35:36.228" v="410" actId="478"/>
          <ac:picMkLst>
            <pc:docMk/>
            <pc:sldMk cId="1275256184" sldId="290"/>
            <ac:picMk id="5" creationId="{C2F0CDC0-03F4-DC0E-3487-9FEB2D31410F}"/>
          </ac:picMkLst>
        </pc:picChg>
        <pc:cxnChg chg="add del">
          <ac:chgData name="PALANIAPPAN Devarajan" userId="0ccb0e75-6f62-4860-b5c8-e1d1cc272866" providerId="ADAL" clId="{4531E013-473D-4648-911B-96B8DADA2326}" dt="2024-01-16T10:13:54.362" v="2701" actId="26606"/>
          <ac:cxnSpMkLst>
            <pc:docMk/>
            <pc:sldMk cId="1275256184" sldId="290"/>
            <ac:cxnSpMk id="16" creationId="{8C730EAB-A532-4295-A302-FB4B90DB9F5E}"/>
          </ac:cxnSpMkLst>
        </pc:cxnChg>
      </pc:sldChg>
      <pc:sldChg chg="modSp del mod">
        <pc:chgData name="PALANIAPPAN Devarajan" userId="0ccb0e75-6f62-4860-b5c8-e1d1cc272866" providerId="ADAL" clId="{4531E013-473D-4648-911B-96B8DADA2326}" dt="2024-01-06T10:39:07.210" v="423" actId="47"/>
        <pc:sldMkLst>
          <pc:docMk/>
          <pc:sldMk cId="1939490636" sldId="294"/>
        </pc:sldMkLst>
        <pc:picChg chg="mod">
          <ac:chgData name="PALANIAPPAN Devarajan" userId="0ccb0e75-6f62-4860-b5c8-e1d1cc272866" providerId="ADAL" clId="{4531E013-473D-4648-911B-96B8DADA2326}" dt="2024-01-06T10:33:27.869" v="401" actId="14100"/>
          <ac:picMkLst>
            <pc:docMk/>
            <pc:sldMk cId="1939490636" sldId="294"/>
            <ac:picMk id="3" creationId="{5D0205B8-8602-E92F-2A91-87AD16A5D1D9}"/>
          </ac:picMkLst>
        </pc:picChg>
      </pc:sldChg>
      <pc:sldChg chg="addSp delSp modSp mod modTransition setBg">
        <pc:chgData name="PALANIAPPAN Devarajan" userId="0ccb0e75-6f62-4860-b5c8-e1d1cc272866" providerId="ADAL" clId="{4531E013-473D-4648-911B-96B8DADA2326}" dt="2024-01-16T12:48:08.127" v="3130"/>
        <pc:sldMkLst>
          <pc:docMk/>
          <pc:sldMk cId="3477269192" sldId="295"/>
        </pc:sldMkLst>
        <pc:spChg chg="add">
          <ac:chgData name="PALANIAPPAN Devarajan" userId="0ccb0e75-6f62-4860-b5c8-e1d1cc272866" providerId="ADAL" clId="{4531E013-473D-4648-911B-96B8DADA2326}" dt="2024-01-16T09:15:55.552" v="2271" actId="26606"/>
          <ac:spMkLst>
            <pc:docMk/>
            <pc:sldMk cId="3477269192" sldId="295"/>
            <ac:spMk id="14" creationId="{3DAD86CA-8235-409B-982B-5E7A033E2392}"/>
          </ac:spMkLst>
        </pc:spChg>
        <pc:spChg chg="add">
          <ac:chgData name="PALANIAPPAN Devarajan" userId="0ccb0e75-6f62-4860-b5c8-e1d1cc272866" providerId="ADAL" clId="{4531E013-473D-4648-911B-96B8DADA2326}" dt="2024-01-16T09:15:55.552" v="2271" actId="26606"/>
          <ac:spMkLst>
            <pc:docMk/>
            <pc:sldMk cId="3477269192" sldId="295"/>
            <ac:spMk id="15" creationId="{9F234FBA-3501-47B4-AE0C-AA4AFBC8F603}"/>
          </ac:spMkLst>
        </pc:spChg>
        <pc:spChg chg="add">
          <ac:chgData name="PALANIAPPAN Devarajan" userId="0ccb0e75-6f62-4860-b5c8-e1d1cc272866" providerId="ADAL" clId="{4531E013-473D-4648-911B-96B8DADA2326}" dt="2024-01-16T09:15:55.552" v="2271" actId="26606"/>
          <ac:spMkLst>
            <pc:docMk/>
            <pc:sldMk cId="3477269192" sldId="295"/>
            <ac:spMk id="16" creationId="{B5EF893B-0491-416E-9D33-BADE9600792A}"/>
          </ac:spMkLst>
        </pc:spChg>
        <pc:spChg chg="add del">
          <ac:chgData name="PALANIAPPAN Devarajan" userId="0ccb0e75-6f62-4860-b5c8-e1d1cc272866" providerId="ADAL" clId="{4531E013-473D-4648-911B-96B8DADA2326}" dt="2024-01-16T09:15:40.764" v="2266" actId="26606"/>
          <ac:spMkLst>
            <pc:docMk/>
            <pc:sldMk cId="3477269192" sldId="295"/>
            <ac:spMk id="17" creationId="{63644BFD-D22E-4019-B666-387DA51AEAFD}"/>
          </ac:spMkLst>
        </pc:spChg>
        <pc:spChg chg="add del">
          <ac:chgData name="PALANIAPPAN Devarajan" userId="0ccb0e75-6f62-4860-b5c8-e1d1cc272866" providerId="ADAL" clId="{4531E013-473D-4648-911B-96B8DADA2326}" dt="2024-01-16T09:15:40.764" v="2266" actId="26606"/>
          <ac:spMkLst>
            <pc:docMk/>
            <pc:sldMk cId="3477269192" sldId="295"/>
            <ac:spMk id="23" creationId="{3776B14B-F2F4-4825-8DA8-8C7A0F2B3960}"/>
          </ac:spMkLst>
        </pc:spChg>
        <pc:spChg chg="add del">
          <ac:chgData name="PALANIAPPAN Devarajan" userId="0ccb0e75-6f62-4860-b5c8-e1d1cc272866" providerId="ADAL" clId="{4531E013-473D-4648-911B-96B8DADA2326}" dt="2024-01-16T09:15:49.884" v="2268" actId="26606"/>
          <ac:spMkLst>
            <pc:docMk/>
            <pc:sldMk cId="3477269192" sldId="295"/>
            <ac:spMk id="25" creationId="{3DAD86CA-8235-409B-982B-5E7A033E2392}"/>
          </ac:spMkLst>
        </pc:spChg>
        <pc:spChg chg="add del">
          <ac:chgData name="PALANIAPPAN Devarajan" userId="0ccb0e75-6f62-4860-b5c8-e1d1cc272866" providerId="ADAL" clId="{4531E013-473D-4648-911B-96B8DADA2326}" dt="2024-01-16T09:15:49.884" v="2268" actId="26606"/>
          <ac:spMkLst>
            <pc:docMk/>
            <pc:sldMk cId="3477269192" sldId="295"/>
            <ac:spMk id="26" creationId="{9F234FBA-3501-47B4-AE0C-AA4AFBC8F603}"/>
          </ac:spMkLst>
        </pc:spChg>
        <pc:spChg chg="add del">
          <ac:chgData name="PALANIAPPAN Devarajan" userId="0ccb0e75-6f62-4860-b5c8-e1d1cc272866" providerId="ADAL" clId="{4531E013-473D-4648-911B-96B8DADA2326}" dt="2024-01-16T09:15:49.884" v="2268" actId="26606"/>
          <ac:spMkLst>
            <pc:docMk/>
            <pc:sldMk cId="3477269192" sldId="295"/>
            <ac:spMk id="27" creationId="{B5EF893B-0491-416E-9D33-BADE9600792A}"/>
          </ac:spMkLst>
        </pc:spChg>
        <pc:spChg chg="add del">
          <ac:chgData name="PALANIAPPAN Devarajan" userId="0ccb0e75-6f62-4860-b5c8-e1d1cc272866" providerId="ADAL" clId="{4531E013-473D-4648-911B-96B8DADA2326}" dt="2024-01-16T09:15:50.933" v="2270" actId="26606"/>
          <ac:spMkLst>
            <pc:docMk/>
            <pc:sldMk cId="3477269192" sldId="295"/>
            <ac:spMk id="30" creationId="{63644BFD-D22E-4019-B666-387DA51AEAFD}"/>
          </ac:spMkLst>
        </pc:spChg>
        <pc:spChg chg="add del">
          <ac:chgData name="PALANIAPPAN Devarajan" userId="0ccb0e75-6f62-4860-b5c8-e1d1cc272866" providerId="ADAL" clId="{4531E013-473D-4648-911B-96B8DADA2326}" dt="2024-01-16T09:15:50.933" v="2270" actId="26606"/>
          <ac:spMkLst>
            <pc:docMk/>
            <pc:sldMk cId="3477269192" sldId="295"/>
            <ac:spMk id="32" creationId="{3776B14B-F2F4-4825-8DA8-8C7A0F2B3960}"/>
          </ac:spMkLst>
        </pc:spChg>
        <pc:grpChg chg="add del">
          <ac:chgData name="PALANIAPPAN Devarajan" userId="0ccb0e75-6f62-4860-b5c8-e1d1cc272866" providerId="ADAL" clId="{4531E013-473D-4648-911B-96B8DADA2326}" dt="2024-01-16T09:15:55.552" v="2271" actId="26606"/>
          <ac:grpSpMkLst>
            <pc:docMk/>
            <pc:sldMk cId="3477269192" sldId="295"/>
            <ac:grpSpMk id="8" creationId="{26176824-7946-6969-3841-DD5C101DF42D}"/>
          </ac:grpSpMkLst>
        </pc:grpChg>
        <pc:grpChg chg="add del">
          <ac:chgData name="PALANIAPPAN Devarajan" userId="0ccb0e75-6f62-4860-b5c8-e1d1cc272866" providerId="ADAL" clId="{4531E013-473D-4648-911B-96B8DADA2326}" dt="2024-01-16T09:15:40.764" v="2266" actId="26606"/>
          <ac:grpSpMkLst>
            <pc:docMk/>
            <pc:sldMk cId="3477269192" sldId="295"/>
            <ac:grpSpMk id="19" creationId="{5FE9FE4C-C9E0-4C54-8010-EA9D29CD4D59}"/>
          </ac:grpSpMkLst>
        </pc:grpChg>
        <pc:grpChg chg="add del">
          <ac:chgData name="PALANIAPPAN Devarajan" userId="0ccb0e75-6f62-4860-b5c8-e1d1cc272866" providerId="ADAL" clId="{4531E013-473D-4648-911B-96B8DADA2326}" dt="2024-01-16T09:15:50.933" v="2270" actId="26606"/>
          <ac:grpSpMkLst>
            <pc:docMk/>
            <pc:sldMk cId="3477269192" sldId="295"/>
            <ac:grpSpMk id="31" creationId="{5FE9FE4C-C9E0-4C54-8010-EA9D29CD4D59}"/>
          </ac:grpSpMkLst>
        </pc:grpChg>
        <pc:picChg chg="mod">
          <ac:chgData name="PALANIAPPAN Devarajan" userId="0ccb0e75-6f62-4860-b5c8-e1d1cc272866" providerId="ADAL" clId="{4531E013-473D-4648-911B-96B8DADA2326}" dt="2024-01-16T09:16:17.376" v="2275" actId="14100"/>
          <ac:picMkLst>
            <pc:docMk/>
            <pc:sldMk cId="3477269192" sldId="295"/>
            <ac:picMk id="3" creationId="{B9D7EDC1-21A6-53F3-EEA8-92B763346FD5}"/>
          </ac:picMkLst>
        </pc:picChg>
        <pc:cxnChg chg="add">
          <ac:chgData name="PALANIAPPAN Devarajan" userId="0ccb0e75-6f62-4860-b5c8-e1d1cc272866" providerId="ADAL" clId="{4531E013-473D-4648-911B-96B8DADA2326}" dt="2024-01-16T09:15:55.552" v="2271" actId="26606"/>
          <ac:cxnSpMkLst>
            <pc:docMk/>
            <pc:sldMk cId="3477269192" sldId="295"/>
            <ac:cxnSpMk id="18" creationId="{469F4FF8-F8B0-4630-BA1B-0D8B324CD5FF}"/>
          </ac:cxnSpMkLst>
        </pc:cxnChg>
        <pc:cxnChg chg="add del">
          <ac:chgData name="PALANIAPPAN Devarajan" userId="0ccb0e75-6f62-4860-b5c8-e1d1cc272866" providerId="ADAL" clId="{4531E013-473D-4648-911B-96B8DADA2326}" dt="2024-01-16T09:15:49.884" v="2268" actId="26606"/>
          <ac:cxnSpMkLst>
            <pc:docMk/>
            <pc:sldMk cId="3477269192" sldId="295"/>
            <ac:cxnSpMk id="28"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1370336890" sldId="297"/>
        </pc:sldMkLst>
        <pc:spChg chg="add del">
          <ac:chgData name="PALANIAPPAN Devarajan" userId="0ccb0e75-6f62-4860-b5c8-e1d1cc272866" providerId="ADAL" clId="{4531E013-473D-4648-911B-96B8DADA2326}" dt="2024-01-16T07:42:26.129" v="2243" actId="26606"/>
          <ac:spMkLst>
            <pc:docMk/>
            <pc:sldMk cId="1370336890" sldId="297"/>
            <ac:spMk id="14" creationId="{22F15A2D-2324-487D-A02A-BF46C5C580EB}"/>
          </ac:spMkLst>
        </pc:spChg>
        <pc:spChg chg="add del">
          <ac:chgData name="PALANIAPPAN Devarajan" userId="0ccb0e75-6f62-4860-b5c8-e1d1cc272866" providerId="ADAL" clId="{4531E013-473D-4648-911B-96B8DADA2326}" dt="2024-01-16T07:42:26.129" v="2243" actId="26606"/>
          <ac:spMkLst>
            <pc:docMk/>
            <pc:sldMk cId="1370336890" sldId="297"/>
            <ac:spMk id="15" creationId="{17A7F34E-D418-47E2-9F86-2C45BBC31210}"/>
          </ac:spMkLst>
        </pc:spChg>
        <pc:spChg chg="add del">
          <ac:chgData name="PALANIAPPAN Devarajan" userId="0ccb0e75-6f62-4860-b5c8-e1d1cc272866" providerId="ADAL" clId="{4531E013-473D-4648-911B-96B8DADA2326}" dt="2024-01-16T07:42:26.129" v="2243" actId="26606"/>
          <ac:spMkLst>
            <pc:docMk/>
            <pc:sldMk cId="1370336890" sldId="297"/>
            <ac:spMk id="16" creationId="{2AEAFA59-923A-4F54-8B49-44C970BCC323}"/>
          </ac:spMkLst>
        </pc:spChg>
        <pc:spChg chg="add del">
          <ac:chgData name="PALANIAPPAN Devarajan" userId="0ccb0e75-6f62-4860-b5c8-e1d1cc272866" providerId="ADAL" clId="{4531E013-473D-4648-911B-96B8DADA2326}" dt="2024-01-16T07:41:30.858" v="2234" actId="26606"/>
          <ac:spMkLst>
            <pc:docMk/>
            <pc:sldMk cId="1370336890" sldId="297"/>
            <ac:spMk id="17" creationId="{3DAD86CA-8235-409B-982B-5E7A033E2392}"/>
          </ac:spMkLst>
        </pc:spChg>
        <pc:spChg chg="add del">
          <ac:chgData name="PALANIAPPAN Devarajan" userId="0ccb0e75-6f62-4860-b5c8-e1d1cc272866" providerId="ADAL" clId="{4531E013-473D-4648-911B-96B8DADA2326}" dt="2024-01-16T07:42:15.430" v="2242" actId="26606"/>
          <ac:spMkLst>
            <pc:docMk/>
            <pc:sldMk cId="1370336890" sldId="297"/>
            <ac:spMk id="18" creationId="{3DAD86CA-8235-409B-982B-5E7A033E2392}"/>
          </ac:spMkLst>
        </pc:spChg>
        <pc:spChg chg="add del">
          <ac:chgData name="PALANIAPPAN Devarajan" userId="0ccb0e75-6f62-4860-b5c8-e1d1cc272866" providerId="ADAL" clId="{4531E013-473D-4648-911B-96B8DADA2326}" dt="2024-01-16T07:41:30.858" v="2234" actId="26606"/>
          <ac:spMkLst>
            <pc:docMk/>
            <pc:sldMk cId="1370336890" sldId="297"/>
            <ac:spMk id="19" creationId="{9F234FBA-3501-47B4-AE0C-AA4AFBC8F603}"/>
          </ac:spMkLst>
        </pc:spChg>
        <pc:spChg chg="add del">
          <ac:chgData name="PALANIAPPAN Devarajan" userId="0ccb0e75-6f62-4860-b5c8-e1d1cc272866" providerId="ADAL" clId="{4531E013-473D-4648-911B-96B8DADA2326}" dt="2024-01-16T07:42:15.430" v="2242" actId="26606"/>
          <ac:spMkLst>
            <pc:docMk/>
            <pc:sldMk cId="1370336890" sldId="297"/>
            <ac:spMk id="20" creationId="{9F234FBA-3501-47B4-AE0C-AA4AFBC8F603}"/>
          </ac:spMkLst>
        </pc:spChg>
        <pc:spChg chg="add del">
          <ac:chgData name="PALANIAPPAN Devarajan" userId="0ccb0e75-6f62-4860-b5c8-e1d1cc272866" providerId="ADAL" clId="{4531E013-473D-4648-911B-96B8DADA2326}" dt="2024-01-16T07:41:30.858" v="2234" actId="26606"/>
          <ac:spMkLst>
            <pc:docMk/>
            <pc:sldMk cId="1370336890" sldId="297"/>
            <ac:spMk id="21"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2" creationId="{22F15A2D-2324-487D-A02A-BF46C5C580EB}"/>
          </ac:spMkLst>
        </pc:spChg>
        <pc:spChg chg="add">
          <ac:chgData name="PALANIAPPAN Devarajan" userId="0ccb0e75-6f62-4860-b5c8-e1d1cc272866" providerId="ADAL" clId="{4531E013-473D-4648-911B-96B8DADA2326}" dt="2024-01-16T07:42:26.129" v="2243" actId="26606"/>
          <ac:spMkLst>
            <pc:docMk/>
            <pc:sldMk cId="1370336890" sldId="297"/>
            <ac:spMk id="24" creationId="{17A7F34E-D418-47E2-9F86-2C45BBC31210}"/>
          </ac:spMkLst>
        </pc:spChg>
        <pc:spChg chg="add del">
          <ac:chgData name="PALANIAPPAN Devarajan" userId="0ccb0e75-6f62-4860-b5c8-e1d1cc272866" providerId="ADAL" clId="{4531E013-473D-4648-911B-96B8DADA2326}" dt="2024-01-16T07:42:15.430" v="2242" actId="26606"/>
          <ac:spMkLst>
            <pc:docMk/>
            <pc:sldMk cId="1370336890" sldId="297"/>
            <ac:spMk id="25" creationId="{B5EF893B-0491-416E-9D33-BADE9600792A}"/>
          </ac:spMkLst>
        </pc:spChg>
        <pc:spChg chg="add">
          <ac:chgData name="PALANIAPPAN Devarajan" userId="0ccb0e75-6f62-4860-b5c8-e1d1cc272866" providerId="ADAL" clId="{4531E013-473D-4648-911B-96B8DADA2326}" dt="2024-01-16T07:42:26.129" v="2243" actId="26606"/>
          <ac:spMkLst>
            <pc:docMk/>
            <pc:sldMk cId="1370336890" sldId="297"/>
            <ac:spMk id="26" creationId="{2AEAFA59-923A-4F54-8B49-44C970BCC323}"/>
          </ac:spMkLst>
        </pc:spChg>
        <pc:grpChg chg="add del">
          <ac:chgData name="PALANIAPPAN Devarajan" userId="0ccb0e75-6f62-4860-b5c8-e1d1cc272866" providerId="ADAL" clId="{4531E013-473D-4648-911B-96B8DADA2326}" dt="2024-01-16T07:41:45.462" v="2235" actId="26606"/>
          <ac:grpSpMkLst>
            <pc:docMk/>
            <pc:sldMk cId="1370336890" sldId="297"/>
            <ac:grpSpMk id="8" creationId="{26176824-7946-6969-3841-DD5C101DF42D}"/>
          </ac:grpSpMkLst>
        </pc:grpChg>
        <pc:picChg chg="mod">
          <ac:chgData name="PALANIAPPAN Devarajan" userId="0ccb0e75-6f62-4860-b5c8-e1d1cc272866" providerId="ADAL" clId="{4531E013-473D-4648-911B-96B8DADA2326}" dt="2024-01-16T07:45:15.860" v="2261" actId="1076"/>
          <ac:picMkLst>
            <pc:docMk/>
            <pc:sldMk cId="1370336890" sldId="297"/>
            <ac:picMk id="3" creationId="{B703D987-4550-42CC-EAD7-11FA76904532}"/>
          </ac:picMkLst>
        </pc:picChg>
        <pc:cxnChg chg="add del">
          <ac:chgData name="PALANIAPPAN Devarajan" userId="0ccb0e75-6f62-4860-b5c8-e1d1cc272866" providerId="ADAL" clId="{4531E013-473D-4648-911B-96B8DADA2326}" dt="2024-01-16T07:41:30.858" v="2234" actId="26606"/>
          <ac:cxnSpMkLst>
            <pc:docMk/>
            <pc:sldMk cId="1370336890" sldId="297"/>
            <ac:cxnSpMk id="23" creationId="{469F4FF8-F8B0-4630-BA1B-0D8B324CD5FF}"/>
          </ac:cxnSpMkLst>
        </pc:cxnChg>
        <pc:cxnChg chg="add del">
          <ac:chgData name="PALANIAPPAN Devarajan" userId="0ccb0e75-6f62-4860-b5c8-e1d1cc272866" providerId="ADAL" clId="{4531E013-473D-4648-911B-96B8DADA2326}" dt="2024-01-16T07:42:15.430" v="2242" actId="26606"/>
          <ac:cxnSpMkLst>
            <pc:docMk/>
            <pc:sldMk cId="1370336890" sldId="297"/>
            <ac:cxnSpMk id="27" creationId="{469F4FF8-F8B0-4630-BA1B-0D8B324CD5FF}"/>
          </ac:cxnSpMkLst>
        </pc:cxnChg>
      </pc:sldChg>
      <pc:sldChg chg="addSp delSp modSp del mod modTransition setBg">
        <pc:chgData name="PALANIAPPAN Devarajan" userId="0ccb0e75-6f62-4860-b5c8-e1d1cc272866" providerId="ADAL" clId="{4531E013-473D-4648-911B-96B8DADA2326}" dt="2024-01-16T12:52:10.311" v="3131" actId="47"/>
        <pc:sldMkLst>
          <pc:docMk/>
          <pc:sldMk cId="259898714" sldId="299"/>
        </pc:sldMkLst>
        <pc:spChg chg="add del">
          <ac:chgData name="PALANIAPPAN Devarajan" userId="0ccb0e75-6f62-4860-b5c8-e1d1cc272866" providerId="ADAL" clId="{4531E013-473D-4648-911B-96B8DADA2326}" dt="2024-01-16T07:28:18.947" v="2140" actId="26606"/>
          <ac:spMkLst>
            <pc:docMk/>
            <pc:sldMk cId="259898714" sldId="299"/>
            <ac:spMk id="22" creationId="{63644BFD-D22E-4019-B666-387DA51AEAFD}"/>
          </ac:spMkLst>
        </pc:spChg>
        <pc:spChg chg="add del">
          <ac:chgData name="PALANIAPPAN Devarajan" userId="0ccb0e75-6f62-4860-b5c8-e1d1cc272866" providerId="ADAL" clId="{4531E013-473D-4648-911B-96B8DADA2326}" dt="2024-01-16T07:28:18.947" v="2140" actId="26606"/>
          <ac:spMkLst>
            <pc:docMk/>
            <pc:sldMk cId="259898714" sldId="299"/>
            <ac:spMk id="28" creationId="{3776B14B-F2F4-4825-8DA8-8C7A0F2B3960}"/>
          </ac:spMkLst>
        </pc:spChg>
        <pc:spChg chg="add">
          <ac:chgData name="PALANIAPPAN Devarajan" userId="0ccb0e75-6f62-4860-b5c8-e1d1cc272866" providerId="ADAL" clId="{4531E013-473D-4648-911B-96B8DADA2326}" dt="2024-01-16T07:28:18.947" v="2140" actId="26606"/>
          <ac:spMkLst>
            <pc:docMk/>
            <pc:sldMk cId="259898714" sldId="299"/>
            <ac:spMk id="33" creationId="{3DAD86CA-8235-409B-982B-5E7A033E2392}"/>
          </ac:spMkLst>
        </pc:spChg>
        <pc:spChg chg="add">
          <ac:chgData name="PALANIAPPAN Devarajan" userId="0ccb0e75-6f62-4860-b5c8-e1d1cc272866" providerId="ADAL" clId="{4531E013-473D-4648-911B-96B8DADA2326}" dt="2024-01-16T07:28:18.947" v="2140" actId="26606"/>
          <ac:spMkLst>
            <pc:docMk/>
            <pc:sldMk cId="259898714" sldId="299"/>
            <ac:spMk id="35" creationId="{9F234FBA-3501-47B4-AE0C-AA4AFBC8F603}"/>
          </ac:spMkLst>
        </pc:spChg>
        <pc:spChg chg="add">
          <ac:chgData name="PALANIAPPAN Devarajan" userId="0ccb0e75-6f62-4860-b5c8-e1d1cc272866" providerId="ADAL" clId="{4531E013-473D-4648-911B-96B8DADA2326}" dt="2024-01-16T07:28:18.947" v="2140" actId="26606"/>
          <ac:spMkLst>
            <pc:docMk/>
            <pc:sldMk cId="259898714" sldId="299"/>
            <ac:spMk id="37" creationId="{B5EF893B-0491-416E-9D33-BADE9600792A}"/>
          </ac:spMkLst>
        </pc:spChg>
        <pc:grpChg chg="del">
          <ac:chgData name="PALANIAPPAN Devarajan" userId="0ccb0e75-6f62-4860-b5c8-e1d1cc272866" providerId="ADAL" clId="{4531E013-473D-4648-911B-96B8DADA2326}" dt="2024-01-16T07:27:32.420" v="2132" actId="26606"/>
          <ac:grpSpMkLst>
            <pc:docMk/>
            <pc:sldMk cId="259898714" sldId="299"/>
            <ac:grpSpMk id="13" creationId="{26176824-7946-6969-3841-DD5C101DF42D}"/>
          </ac:grpSpMkLst>
        </pc:grpChg>
        <pc:grpChg chg="add del">
          <ac:chgData name="PALANIAPPAN Devarajan" userId="0ccb0e75-6f62-4860-b5c8-e1d1cc272866" providerId="ADAL" clId="{4531E013-473D-4648-911B-96B8DADA2326}" dt="2024-01-16T07:28:18.947" v="2140" actId="26606"/>
          <ac:grpSpMkLst>
            <pc:docMk/>
            <pc:sldMk cId="259898714" sldId="299"/>
            <ac:grpSpMk id="24" creationId="{5FE9FE4C-C9E0-4C54-8010-EA9D29CD4D59}"/>
          </ac:grpSpMkLst>
        </pc:grpChg>
        <pc:picChg chg="mod">
          <ac:chgData name="PALANIAPPAN Devarajan" userId="0ccb0e75-6f62-4860-b5c8-e1d1cc272866" providerId="ADAL" clId="{4531E013-473D-4648-911B-96B8DADA2326}" dt="2024-01-16T07:28:18.947" v="2140" actId="26606"/>
          <ac:picMkLst>
            <pc:docMk/>
            <pc:sldMk cId="259898714" sldId="299"/>
            <ac:picMk id="3" creationId="{397A9B74-F95B-8AE0-69D9-5096AC9625D6}"/>
          </ac:picMkLst>
        </pc:picChg>
        <pc:cxnChg chg="add">
          <ac:chgData name="PALANIAPPAN Devarajan" userId="0ccb0e75-6f62-4860-b5c8-e1d1cc272866" providerId="ADAL" clId="{4531E013-473D-4648-911B-96B8DADA2326}" dt="2024-01-16T07:28:18.947" v="2140" actId="26606"/>
          <ac:cxnSpMkLst>
            <pc:docMk/>
            <pc:sldMk cId="259898714" sldId="299"/>
            <ac:cxnSpMk id="39"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8227502" sldId="300"/>
        </pc:sldMkLst>
        <pc:spChg chg="add del">
          <ac:chgData name="PALANIAPPAN Devarajan" userId="0ccb0e75-6f62-4860-b5c8-e1d1cc272866" providerId="ADAL" clId="{4531E013-473D-4648-911B-96B8DADA2326}" dt="2024-01-16T07:36:23.210" v="2194" actId="26606"/>
          <ac:spMkLst>
            <pc:docMk/>
            <pc:sldMk cId="8227502" sldId="300"/>
            <ac:spMk id="62" creationId="{3DAD86CA-8235-409B-982B-5E7A033E2392}"/>
          </ac:spMkLst>
        </pc:spChg>
        <pc:spChg chg="add del">
          <ac:chgData name="PALANIAPPAN Devarajan" userId="0ccb0e75-6f62-4860-b5c8-e1d1cc272866" providerId="ADAL" clId="{4531E013-473D-4648-911B-96B8DADA2326}" dt="2024-01-16T07:36:23.210" v="2194" actId="26606"/>
          <ac:spMkLst>
            <pc:docMk/>
            <pc:sldMk cId="8227502" sldId="300"/>
            <ac:spMk id="64" creationId="{9F234FBA-3501-47B4-AE0C-AA4AFBC8F603}"/>
          </ac:spMkLst>
        </pc:spChg>
        <pc:spChg chg="add del">
          <ac:chgData name="PALANIAPPAN Devarajan" userId="0ccb0e75-6f62-4860-b5c8-e1d1cc272866" providerId="ADAL" clId="{4531E013-473D-4648-911B-96B8DADA2326}" dt="2024-01-16T07:36:23.210" v="2194" actId="26606"/>
          <ac:spMkLst>
            <pc:docMk/>
            <pc:sldMk cId="8227502" sldId="300"/>
            <ac:spMk id="66" creationId="{B5EF893B-0491-416E-9D33-BADE9600792A}"/>
          </ac:spMkLst>
        </pc:spChg>
        <pc:spChg chg="add">
          <ac:chgData name="PALANIAPPAN Devarajan" userId="0ccb0e75-6f62-4860-b5c8-e1d1cc272866" providerId="ADAL" clId="{4531E013-473D-4648-911B-96B8DADA2326}" dt="2024-01-16T07:36:23.225" v="2195" actId="26606"/>
          <ac:spMkLst>
            <pc:docMk/>
            <pc:sldMk cId="8227502" sldId="300"/>
            <ac:spMk id="70" creationId="{6D5872A3-CFF8-4F36-8446-6F1B04585A91}"/>
          </ac:spMkLst>
        </pc:spChg>
        <pc:spChg chg="add">
          <ac:chgData name="PALANIAPPAN Devarajan" userId="0ccb0e75-6f62-4860-b5c8-e1d1cc272866" providerId="ADAL" clId="{4531E013-473D-4648-911B-96B8DADA2326}" dt="2024-01-16T07:36:23.225" v="2195" actId="26606"/>
          <ac:spMkLst>
            <pc:docMk/>
            <pc:sldMk cId="8227502" sldId="300"/>
            <ac:spMk id="73" creationId="{5E2C537D-FECA-4C7F-A65B-F82518B3A196}"/>
          </ac:spMkLst>
        </pc:spChg>
        <pc:grpChg chg="add del">
          <ac:chgData name="PALANIAPPAN Devarajan" userId="0ccb0e75-6f62-4860-b5c8-e1d1cc272866" providerId="ADAL" clId="{4531E013-473D-4648-911B-96B8DADA2326}" dt="2024-01-16T07:36:23.225" v="2195" actId="26606"/>
          <ac:grpSpMkLst>
            <pc:docMk/>
            <pc:sldMk cId="8227502" sldId="300"/>
            <ac:grpSpMk id="55" creationId="{26176824-7946-6969-3841-DD5C101DF42D}"/>
          </ac:grpSpMkLst>
        </pc:grpChg>
        <pc:grpChg chg="add">
          <ac:chgData name="PALANIAPPAN Devarajan" userId="0ccb0e75-6f62-4860-b5c8-e1d1cc272866" providerId="ADAL" clId="{4531E013-473D-4648-911B-96B8DADA2326}" dt="2024-01-16T07:36:23.225" v="2195" actId="26606"/>
          <ac:grpSpMkLst>
            <pc:docMk/>
            <pc:sldMk cId="8227502" sldId="300"/>
            <ac:grpSpMk id="71" creationId="{47EC0934-1503-4296-A688-FC4E83E3F60F}"/>
          </ac:grpSpMkLst>
        </pc:grpChg>
        <pc:picChg chg="mod">
          <ac:chgData name="PALANIAPPAN Devarajan" userId="0ccb0e75-6f62-4860-b5c8-e1d1cc272866" providerId="ADAL" clId="{4531E013-473D-4648-911B-96B8DADA2326}" dt="2024-01-16T07:36:23.225" v="2195" actId="26606"/>
          <ac:picMkLst>
            <pc:docMk/>
            <pc:sldMk cId="8227502" sldId="300"/>
            <ac:picMk id="3" creationId="{E516D7B5-0D6E-1236-D580-931EFB4423F2}"/>
          </ac:picMkLst>
        </pc:picChg>
        <pc:cxnChg chg="add del">
          <ac:chgData name="PALANIAPPAN Devarajan" userId="0ccb0e75-6f62-4860-b5c8-e1d1cc272866" providerId="ADAL" clId="{4531E013-473D-4648-911B-96B8DADA2326}" dt="2024-01-16T07:36:23.210" v="2194" actId="26606"/>
          <ac:cxnSpMkLst>
            <pc:docMk/>
            <pc:sldMk cId="8227502" sldId="300"/>
            <ac:cxnSpMk id="68" creationId="{469F4FF8-F8B0-4630-BA1B-0D8B324CD5FF}"/>
          </ac:cxnSpMkLst>
        </pc:cxnChg>
      </pc:sldChg>
      <pc:sldChg chg="modSp mod modTransition">
        <pc:chgData name="PALANIAPPAN Devarajan" userId="0ccb0e75-6f62-4860-b5c8-e1d1cc272866" providerId="ADAL" clId="{4531E013-473D-4648-911B-96B8DADA2326}" dt="2024-01-16T12:48:08.127" v="3130"/>
        <pc:sldMkLst>
          <pc:docMk/>
          <pc:sldMk cId="3209124286" sldId="303"/>
        </pc:sldMkLst>
        <pc:picChg chg="mod">
          <ac:chgData name="PALANIAPPAN Devarajan" userId="0ccb0e75-6f62-4860-b5c8-e1d1cc272866" providerId="ADAL" clId="{4531E013-473D-4648-911B-96B8DADA2326}" dt="2024-01-16T09:28:13.221" v="2381" actId="1076"/>
          <ac:picMkLst>
            <pc:docMk/>
            <pc:sldMk cId="3209124286" sldId="303"/>
            <ac:picMk id="3" creationId="{23872EEB-571B-D41C-7002-6D52C9274246}"/>
          </ac:picMkLst>
        </pc:picChg>
      </pc:sldChg>
      <pc:sldChg chg="addSp delSp modSp mod modTransition setBg">
        <pc:chgData name="PALANIAPPAN Devarajan" userId="0ccb0e75-6f62-4860-b5c8-e1d1cc272866" providerId="ADAL" clId="{4531E013-473D-4648-911B-96B8DADA2326}" dt="2024-01-16T12:48:08.127" v="3130"/>
        <pc:sldMkLst>
          <pc:docMk/>
          <pc:sldMk cId="2147330212" sldId="304"/>
        </pc:sldMkLst>
        <pc:spChg chg="add del">
          <ac:chgData name="PALANIAPPAN Devarajan" userId="0ccb0e75-6f62-4860-b5c8-e1d1cc272866" providerId="ADAL" clId="{4531E013-473D-4648-911B-96B8DADA2326}" dt="2024-01-16T09:27:42.201" v="2376" actId="26606"/>
          <ac:spMkLst>
            <pc:docMk/>
            <pc:sldMk cId="2147330212" sldId="304"/>
            <ac:spMk id="9" creationId="{2215C6C6-E45C-4179-9FC1-E8A4C1D47430}"/>
          </ac:spMkLst>
        </pc:spChg>
        <pc:spChg chg="add del">
          <ac:chgData name="PALANIAPPAN Devarajan" userId="0ccb0e75-6f62-4860-b5c8-e1d1cc272866" providerId="ADAL" clId="{4531E013-473D-4648-911B-96B8DADA2326}" dt="2024-01-16T09:27:42.201" v="2376" actId="26606"/>
          <ac:spMkLst>
            <pc:docMk/>
            <pc:sldMk cId="2147330212" sldId="304"/>
            <ac:spMk id="18" creationId="{3776B14B-F2F4-4825-8DA8-8C7A0F2B3960}"/>
          </ac:spMkLst>
        </pc:spChg>
        <pc:grpChg chg="add del">
          <ac:chgData name="PALANIAPPAN Devarajan" userId="0ccb0e75-6f62-4860-b5c8-e1d1cc272866" providerId="ADAL" clId="{4531E013-473D-4648-911B-96B8DADA2326}" dt="2024-01-16T09:27:42.201" v="2376" actId="26606"/>
          <ac:grpSpMkLst>
            <pc:docMk/>
            <pc:sldMk cId="2147330212" sldId="304"/>
            <ac:grpSpMk id="14" creationId="{5FE9FE4C-C9E0-4C54-8010-EA9D29CD4D59}"/>
          </ac:grpSpMkLst>
        </pc:grpChg>
        <pc:picChg chg="mod">
          <ac:chgData name="PALANIAPPAN Devarajan" userId="0ccb0e75-6f62-4860-b5c8-e1d1cc272866" providerId="ADAL" clId="{4531E013-473D-4648-911B-96B8DADA2326}" dt="2024-01-16T09:27:50.566" v="2377" actId="1076"/>
          <ac:picMkLst>
            <pc:docMk/>
            <pc:sldMk cId="2147330212" sldId="304"/>
            <ac:picMk id="7" creationId="{B35F31CC-2070-0177-EC57-177CE7B3F61C}"/>
          </ac:picMkLst>
        </pc:picChg>
      </pc:sldChg>
      <pc:sldChg chg="addSp delSp modSp mod modTransition setBg">
        <pc:chgData name="PALANIAPPAN Devarajan" userId="0ccb0e75-6f62-4860-b5c8-e1d1cc272866" providerId="ADAL" clId="{4531E013-473D-4648-911B-96B8DADA2326}" dt="2024-01-16T12:48:08.127" v="3130"/>
        <pc:sldMkLst>
          <pc:docMk/>
          <pc:sldMk cId="3436762253" sldId="305"/>
        </pc:sldMkLst>
        <pc:spChg chg="add del">
          <ac:chgData name="PALANIAPPAN Devarajan" userId="0ccb0e75-6f62-4860-b5c8-e1d1cc272866" providerId="ADAL" clId="{4531E013-473D-4648-911B-96B8DADA2326}" dt="2024-01-16T07:27:44.185" v="2133" actId="26606"/>
          <ac:spMkLst>
            <pc:docMk/>
            <pc:sldMk cId="3436762253" sldId="305"/>
            <ac:spMk id="22" creationId="{63644BFD-D22E-4019-B666-387DA51AEAFD}"/>
          </ac:spMkLst>
        </pc:spChg>
        <pc:spChg chg="add del">
          <ac:chgData name="PALANIAPPAN Devarajan" userId="0ccb0e75-6f62-4860-b5c8-e1d1cc272866" providerId="ADAL" clId="{4531E013-473D-4648-911B-96B8DADA2326}" dt="2024-01-16T07:27:44.185" v="2133" actId="26606"/>
          <ac:spMkLst>
            <pc:docMk/>
            <pc:sldMk cId="3436762253" sldId="305"/>
            <ac:spMk id="28" creationId="{3776B14B-F2F4-4825-8DA8-8C7A0F2B3960}"/>
          </ac:spMkLst>
        </pc:spChg>
        <pc:spChg chg="add">
          <ac:chgData name="PALANIAPPAN Devarajan" userId="0ccb0e75-6f62-4860-b5c8-e1d1cc272866" providerId="ADAL" clId="{4531E013-473D-4648-911B-96B8DADA2326}" dt="2024-01-16T07:27:44.185" v="2133" actId="26606"/>
          <ac:spMkLst>
            <pc:docMk/>
            <pc:sldMk cId="3436762253" sldId="305"/>
            <ac:spMk id="33" creationId="{3DAD86CA-8235-409B-982B-5E7A033E2392}"/>
          </ac:spMkLst>
        </pc:spChg>
        <pc:spChg chg="add">
          <ac:chgData name="PALANIAPPAN Devarajan" userId="0ccb0e75-6f62-4860-b5c8-e1d1cc272866" providerId="ADAL" clId="{4531E013-473D-4648-911B-96B8DADA2326}" dt="2024-01-16T07:27:44.185" v="2133" actId="26606"/>
          <ac:spMkLst>
            <pc:docMk/>
            <pc:sldMk cId="3436762253" sldId="305"/>
            <ac:spMk id="35" creationId="{9F234FBA-3501-47B4-AE0C-AA4AFBC8F603}"/>
          </ac:spMkLst>
        </pc:spChg>
        <pc:spChg chg="add">
          <ac:chgData name="PALANIAPPAN Devarajan" userId="0ccb0e75-6f62-4860-b5c8-e1d1cc272866" providerId="ADAL" clId="{4531E013-473D-4648-911B-96B8DADA2326}" dt="2024-01-16T07:27:44.185" v="2133" actId="26606"/>
          <ac:spMkLst>
            <pc:docMk/>
            <pc:sldMk cId="3436762253" sldId="305"/>
            <ac:spMk id="37" creationId="{B5EF893B-0491-416E-9D33-BADE9600792A}"/>
          </ac:spMkLst>
        </pc:spChg>
        <pc:grpChg chg="del">
          <ac:chgData name="PALANIAPPAN Devarajan" userId="0ccb0e75-6f62-4860-b5c8-e1d1cc272866" providerId="ADAL" clId="{4531E013-473D-4648-911B-96B8DADA2326}" dt="2024-01-16T07:27:06.186" v="2128" actId="26606"/>
          <ac:grpSpMkLst>
            <pc:docMk/>
            <pc:sldMk cId="3436762253" sldId="305"/>
            <ac:grpSpMk id="13" creationId="{26176824-7946-6969-3841-DD5C101DF42D}"/>
          </ac:grpSpMkLst>
        </pc:grpChg>
        <pc:grpChg chg="add del">
          <ac:chgData name="PALANIAPPAN Devarajan" userId="0ccb0e75-6f62-4860-b5c8-e1d1cc272866" providerId="ADAL" clId="{4531E013-473D-4648-911B-96B8DADA2326}" dt="2024-01-16T07:27:44.185" v="2133" actId="26606"/>
          <ac:grpSpMkLst>
            <pc:docMk/>
            <pc:sldMk cId="3436762253" sldId="305"/>
            <ac:grpSpMk id="24" creationId="{5FE9FE4C-C9E0-4C54-8010-EA9D29CD4D59}"/>
          </ac:grpSpMkLst>
        </pc:grpChg>
        <pc:picChg chg="mod">
          <ac:chgData name="PALANIAPPAN Devarajan" userId="0ccb0e75-6f62-4860-b5c8-e1d1cc272866" providerId="ADAL" clId="{4531E013-473D-4648-911B-96B8DADA2326}" dt="2024-01-16T07:27:44.185" v="2133" actId="26606"/>
          <ac:picMkLst>
            <pc:docMk/>
            <pc:sldMk cId="3436762253" sldId="305"/>
            <ac:picMk id="3" creationId="{1D578933-3E69-71B4-CFDD-99630E94314A}"/>
          </ac:picMkLst>
        </pc:picChg>
        <pc:cxnChg chg="add">
          <ac:chgData name="PALANIAPPAN Devarajan" userId="0ccb0e75-6f62-4860-b5c8-e1d1cc272866" providerId="ADAL" clId="{4531E013-473D-4648-911B-96B8DADA2326}" dt="2024-01-16T07:27:44.185" v="2133" actId="26606"/>
          <ac:cxnSpMkLst>
            <pc:docMk/>
            <pc:sldMk cId="3436762253" sldId="305"/>
            <ac:cxnSpMk id="39" creationId="{469F4FF8-F8B0-4630-BA1B-0D8B324CD5FF}"/>
          </ac:cxnSpMkLst>
        </pc:cxnChg>
      </pc:sldChg>
      <pc:sldChg chg="addSp delSp modSp mod ord modTransition setBg">
        <pc:chgData name="PALANIAPPAN Devarajan" userId="0ccb0e75-6f62-4860-b5c8-e1d1cc272866" providerId="ADAL" clId="{4531E013-473D-4648-911B-96B8DADA2326}" dt="2024-01-16T12:48:08.127" v="3130"/>
        <pc:sldMkLst>
          <pc:docMk/>
          <pc:sldMk cId="2417409852" sldId="306"/>
        </pc:sldMkLst>
        <pc:spChg chg="add mod">
          <ac:chgData name="PALANIAPPAN Devarajan" userId="0ccb0e75-6f62-4860-b5c8-e1d1cc272866" providerId="ADAL" clId="{4531E013-473D-4648-911B-96B8DADA2326}" dt="2024-01-06T12:31:40.879" v="1028" actId="1076"/>
          <ac:spMkLst>
            <pc:docMk/>
            <pc:sldMk cId="2417409852" sldId="306"/>
            <ac:spMk id="2" creationId="{DB0F7D8C-8360-EB2E-8A39-9A5611D18848}"/>
          </ac:spMkLst>
        </pc:spChg>
        <pc:spChg chg="add del mod">
          <ac:chgData name="PALANIAPPAN Devarajan" userId="0ccb0e75-6f62-4860-b5c8-e1d1cc272866" providerId="ADAL" clId="{4531E013-473D-4648-911B-96B8DADA2326}" dt="2024-01-06T12:14:03.784" v="962"/>
          <ac:spMkLst>
            <pc:docMk/>
            <pc:sldMk cId="2417409852" sldId="306"/>
            <ac:spMk id="3" creationId="{3D965356-E5F4-61F0-A31E-A82C27F1EDEC}"/>
          </ac:spMkLst>
        </pc:spChg>
        <pc:spChg chg="add del mod">
          <ac:chgData name="PALANIAPPAN Devarajan" userId="0ccb0e75-6f62-4860-b5c8-e1d1cc272866" providerId="ADAL" clId="{4531E013-473D-4648-911B-96B8DADA2326}" dt="2024-01-16T11:02:33.971" v="2997" actId="26606"/>
          <ac:spMkLst>
            <pc:docMk/>
            <pc:sldMk cId="2417409852" sldId="306"/>
            <ac:spMk id="4" creationId="{3EEA6FC1-38F8-7491-E6A6-1476E7ED57EC}"/>
          </ac:spMkLst>
        </pc:spChg>
        <pc:spChg chg="add mod">
          <ac:chgData name="PALANIAPPAN Devarajan" userId="0ccb0e75-6f62-4860-b5c8-e1d1cc272866" providerId="ADAL" clId="{4531E013-473D-4648-911B-96B8DADA2326}" dt="2024-01-06T12:21:44.821" v="972" actId="21"/>
          <ac:spMkLst>
            <pc:docMk/>
            <pc:sldMk cId="2417409852" sldId="306"/>
            <ac:spMk id="6" creationId="{552E42BD-F8E9-BC90-FF93-304518BB2282}"/>
          </ac:spMkLst>
        </pc:spChg>
        <pc:spChg chg="add del">
          <ac:chgData name="PALANIAPPAN Devarajan" userId="0ccb0e75-6f62-4860-b5c8-e1d1cc272866" providerId="ADAL" clId="{4531E013-473D-4648-911B-96B8DADA2326}" dt="2024-01-06T12:23:40.895" v="982"/>
          <ac:spMkLst>
            <pc:docMk/>
            <pc:sldMk cId="2417409852" sldId="306"/>
            <ac:spMk id="7" creationId="{F2C0AC77-35B4-1EA8-1E49-AEDE57171B48}"/>
          </ac:spMkLst>
        </pc:spChg>
        <pc:spChg chg="add mod">
          <ac:chgData name="PALANIAPPAN Devarajan" userId="0ccb0e75-6f62-4860-b5c8-e1d1cc272866" providerId="ADAL" clId="{4531E013-473D-4648-911B-96B8DADA2326}" dt="2024-01-06T12:24:01.620" v="984" actId="21"/>
          <ac:spMkLst>
            <pc:docMk/>
            <pc:sldMk cId="2417409852" sldId="306"/>
            <ac:spMk id="8" creationId="{95D13252-D645-6A8E-638E-AD09AB762767}"/>
          </ac:spMkLst>
        </pc:spChg>
        <pc:spChg chg="add del mod">
          <ac:chgData name="PALANIAPPAN Devarajan" userId="0ccb0e75-6f62-4860-b5c8-e1d1cc272866" providerId="ADAL" clId="{4531E013-473D-4648-911B-96B8DADA2326}" dt="2024-01-06T12:30:00.372" v="994" actId="21"/>
          <ac:spMkLst>
            <pc:docMk/>
            <pc:sldMk cId="2417409852" sldId="306"/>
            <ac:spMk id="9" creationId="{F397DE28-3527-AE1B-0089-4A79DA4719A7}"/>
          </ac:spMkLst>
        </pc:spChg>
        <pc:graphicFrameChg chg="add del">
          <ac:chgData name="PALANIAPPAN Devarajan" userId="0ccb0e75-6f62-4860-b5c8-e1d1cc272866" providerId="ADAL" clId="{4531E013-473D-4648-911B-96B8DADA2326}" dt="2024-01-16T11:01:21.616" v="2977" actId="26606"/>
          <ac:graphicFrameMkLst>
            <pc:docMk/>
            <pc:sldMk cId="2417409852" sldId="306"/>
            <ac:graphicFrameMk id="16" creationId="{B9560C31-A4B2-4DEF-72DA-4233AEFEE1C1}"/>
          </ac:graphicFrameMkLst>
        </pc:graphicFrameChg>
        <pc:graphicFrameChg chg="add del">
          <ac:chgData name="PALANIAPPAN Devarajan" userId="0ccb0e75-6f62-4860-b5c8-e1d1cc272866" providerId="ADAL" clId="{4531E013-473D-4648-911B-96B8DADA2326}" dt="2024-01-16T11:01:31.804" v="2979" actId="26606"/>
          <ac:graphicFrameMkLst>
            <pc:docMk/>
            <pc:sldMk cId="2417409852" sldId="306"/>
            <ac:graphicFrameMk id="17" creationId="{6ED4B42E-44BC-6F24-34E1-AB38968F08FA}"/>
          </ac:graphicFrameMkLst>
        </pc:graphicFrameChg>
        <pc:graphicFrameChg chg="add del">
          <ac:chgData name="PALANIAPPAN Devarajan" userId="0ccb0e75-6f62-4860-b5c8-e1d1cc272866" providerId="ADAL" clId="{4531E013-473D-4648-911B-96B8DADA2326}" dt="2024-01-16T11:02:01.136" v="2986" actId="26606"/>
          <ac:graphicFrameMkLst>
            <pc:docMk/>
            <pc:sldMk cId="2417409852" sldId="306"/>
            <ac:graphicFrameMk id="18" creationId="{5BDAE3A0-0A88-999A-894E-BEC1375D3D90}"/>
          </ac:graphicFrameMkLst>
        </pc:graphicFrameChg>
        <pc:graphicFrameChg chg="add del">
          <ac:chgData name="PALANIAPPAN Devarajan" userId="0ccb0e75-6f62-4860-b5c8-e1d1cc272866" providerId="ADAL" clId="{4531E013-473D-4648-911B-96B8DADA2326}" dt="2024-01-16T11:01:35.494" v="2981" actId="26606"/>
          <ac:graphicFrameMkLst>
            <pc:docMk/>
            <pc:sldMk cId="2417409852" sldId="306"/>
            <ac:graphicFrameMk id="19" creationId="{B9560C31-A4B2-4DEF-72DA-4233AEFEE1C1}"/>
          </ac:graphicFrameMkLst>
        </pc:graphicFrameChg>
        <pc:graphicFrameChg chg="add del">
          <ac:chgData name="PALANIAPPAN Devarajan" userId="0ccb0e75-6f62-4860-b5c8-e1d1cc272866" providerId="ADAL" clId="{4531E013-473D-4648-911B-96B8DADA2326}" dt="2024-01-16T11:02:05.133" v="2988" actId="26606"/>
          <ac:graphicFrameMkLst>
            <pc:docMk/>
            <pc:sldMk cId="2417409852" sldId="306"/>
            <ac:graphicFrameMk id="20" creationId="{5BDAE3A0-0A88-999A-894E-BEC1375D3D90}"/>
          </ac:graphicFrameMkLst>
        </pc:graphicFrameChg>
        <pc:graphicFrameChg chg="add del">
          <ac:chgData name="PALANIAPPAN Devarajan" userId="0ccb0e75-6f62-4860-b5c8-e1d1cc272866" providerId="ADAL" clId="{4531E013-473D-4648-911B-96B8DADA2326}" dt="2024-01-16T11:01:41.692" v="2983" actId="26606"/>
          <ac:graphicFrameMkLst>
            <pc:docMk/>
            <pc:sldMk cId="2417409852" sldId="306"/>
            <ac:graphicFrameMk id="21" creationId="{6ED4B42E-44BC-6F24-34E1-AB38968F08FA}"/>
          </ac:graphicFrameMkLst>
        </pc:graphicFrameChg>
        <pc:graphicFrameChg chg="add del">
          <ac:chgData name="PALANIAPPAN Devarajan" userId="0ccb0e75-6f62-4860-b5c8-e1d1cc272866" providerId="ADAL" clId="{4531E013-473D-4648-911B-96B8DADA2326}" dt="2024-01-16T11:02:11.362" v="2990" actId="26606"/>
          <ac:graphicFrameMkLst>
            <pc:docMk/>
            <pc:sldMk cId="2417409852" sldId="306"/>
            <ac:graphicFrameMk id="22" creationId="{5BDAE3A0-0A88-999A-894E-BEC1375D3D90}"/>
          </ac:graphicFrameMkLst>
        </pc:graphicFrameChg>
        <pc:graphicFrameChg chg="add del">
          <ac:chgData name="PALANIAPPAN Devarajan" userId="0ccb0e75-6f62-4860-b5c8-e1d1cc272866" providerId="ADAL" clId="{4531E013-473D-4648-911B-96B8DADA2326}" dt="2024-01-16T11:02:18.816" v="2992" actId="26606"/>
          <ac:graphicFrameMkLst>
            <pc:docMk/>
            <pc:sldMk cId="2417409852" sldId="306"/>
            <ac:graphicFrameMk id="23" creationId="{4AF36AFA-93E7-F9D5-6998-B946CF466E84}"/>
          </ac:graphicFrameMkLst>
        </pc:graphicFrameChg>
        <pc:graphicFrameChg chg="add del">
          <ac:chgData name="PALANIAPPAN Devarajan" userId="0ccb0e75-6f62-4860-b5c8-e1d1cc272866" providerId="ADAL" clId="{4531E013-473D-4648-911B-96B8DADA2326}" dt="2024-01-16T11:02:33.971" v="2997" actId="26606"/>
          <ac:graphicFrameMkLst>
            <pc:docMk/>
            <pc:sldMk cId="2417409852" sldId="306"/>
            <ac:graphicFrameMk id="25" creationId="{5BDAE3A0-0A88-999A-894E-BEC1375D3D90}"/>
          </ac:graphicFrameMkLst>
        </pc:graphicFrameChg>
        <pc:picChg chg="add del mod">
          <ac:chgData name="PALANIAPPAN Devarajan" userId="0ccb0e75-6f62-4860-b5c8-e1d1cc272866" providerId="ADAL" clId="{4531E013-473D-4648-911B-96B8DADA2326}" dt="2024-01-16T11:02:33.500" v="2996" actId="1076"/>
          <ac:picMkLst>
            <pc:docMk/>
            <pc:sldMk cId="2417409852" sldId="306"/>
            <ac:picMk id="5" creationId="{E3CB80B7-94B6-4BAA-A06D-60B0CCABDEB5}"/>
          </ac:picMkLst>
        </pc:picChg>
      </pc:sldChg>
      <pc:sldChg chg="addSp delSp modSp mod modTransition setBg">
        <pc:chgData name="PALANIAPPAN Devarajan" userId="0ccb0e75-6f62-4860-b5c8-e1d1cc272866" providerId="ADAL" clId="{4531E013-473D-4648-911B-96B8DADA2326}" dt="2024-01-16T12:48:08.127" v="3130"/>
        <pc:sldMkLst>
          <pc:docMk/>
          <pc:sldMk cId="1496175665" sldId="307"/>
        </pc:sldMkLst>
        <pc:spChg chg="add del mod">
          <ac:chgData name="PALANIAPPAN Devarajan" userId="0ccb0e75-6f62-4860-b5c8-e1d1cc272866" providerId="ADAL" clId="{4531E013-473D-4648-911B-96B8DADA2326}" dt="2024-01-06T12:38:45.261" v="1119" actId="21"/>
          <ac:spMkLst>
            <pc:docMk/>
            <pc:sldMk cId="1496175665" sldId="307"/>
            <ac:spMk id="2" creationId="{CC03456C-C311-92DB-3753-1FC0D0ACFA16}"/>
          </ac:spMkLst>
        </pc:spChg>
        <pc:spChg chg="add del mod">
          <ac:chgData name="PALANIAPPAN Devarajan" userId="0ccb0e75-6f62-4860-b5c8-e1d1cc272866" providerId="ADAL" clId="{4531E013-473D-4648-911B-96B8DADA2326}" dt="2024-01-16T10:48:13.539" v="2906" actId="478"/>
          <ac:spMkLst>
            <pc:docMk/>
            <pc:sldMk cId="1496175665" sldId="307"/>
            <ac:spMk id="4" creationId="{9C6C1905-12FA-BC9B-B18F-80B23C012443}"/>
          </ac:spMkLst>
        </pc:spChg>
        <pc:spChg chg="add mod">
          <ac:chgData name="PALANIAPPAN Devarajan" userId="0ccb0e75-6f62-4860-b5c8-e1d1cc272866" providerId="ADAL" clId="{4531E013-473D-4648-911B-96B8DADA2326}" dt="2024-01-06T12:36:08.433" v="1102" actId="21"/>
          <ac:spMkLst>
            <pc:docMk/>
            <pc:sldMk cId="1496175665" sldId="307"/>
            <ac:spMk id="5" creationId="{002A0C92-EEAD-CD74-C7C0-F297D196E5D8}"/>
          </ac:spMkLst>
        </pc:spChg>
        <pc:spChg chg="add del">
          <ac:chgData name="PALANIAPPAN Devarajan" userId="0ccb0e75-6f62-4860-b5c8-e1d1cc272866" providerId="ADAL" clId="{4531E013-473D-4648-911B-96B8DADA2326}" dt="2024-01-16T10:50:54.116" v="2935" actId="26606"/>
          <ac:spMkLst>
            <pc:docMk/>
            <pc:sldMk cId="1496175665" sldId="307"/>
            <ac:spMk id="17" creationId="{3DAD86CA-8235-409B-982B-5E7A033E2392}"/>
          </ac:spMkLst>
        </pc:spChg>
        <pc:spChg chg="add del">
          <ac:chgData name="PALANIAPPAN Devarajan" userId="0ccb0e75-6f62-4860-b5c8-e1d1cc272866" providerId="ADAL" clId="{4531E013-473D-4648-911B-96B8DADA2326}" dt="2024-01-16T10:50:54.116" v="2935" actId="26606"/>
          <ac:spMkLst>
            <pc:docMk/>
            <pc:sldMk cId="1496175665" sldId="307"/>
            <ac:spMk id="19" creationId="{9F234FBA-3501-47B4-AE0C-AA4AFBC8F603}"/>
          </ac:spMkLst>
        </pc:spChg>
        <pc:spChg chg="add del">
          <ac:chgData name="PALANIAPPAN Devarajan" userId="0ccb0e75-6f62-4860-b5c8-e1d1cc272866" providerId="ADAL" clId="{4531E013-473D-4648-911B-96B8DADA2326}" dt="2024-01-16T10:50:54.116" v="2935" actId="26606"/>
          <ac:spMkLst>
            <pc:docMk/>
            <pc:sldMk cId="1496175665" sldId="307"/>
            <ac:spMk id="21" creationId="{B5EF893B-0491-416E-9D33-BADE9600792A}"/>
          </ac:spMkLst>
        </pc:spChg>
        <pc:spChg chg="add">
          <ac:chgData name="PALANIAPPAN Devarajan" userId="0ccb0e75-6f62-4860-b5c8-e1d1cc272866" providerId="ADAL" clId="{4531E013-473D-4648-911B-96B8DADA2326}" dt="2024-01-16T10:50:54.116" v="2935" actId="26606"/>
          <ac:spMkLst>
            <pc:docMk/>
            <pc:sldMk cId="1496175665" sldId="307"/>
            <ac:spMk id="28" creationId="{2215C6C6-E45C-4179-9FC1-E8A4C1D47430}"/>
          </ac:spMkLst>
        </pc:spChg>
        <pc:spChg chg="add">
          <ac:chgData name="PALANIAPPAN Devarajan" userId="0ccb0e75-6f62-4860-b5c8-e1d1cc272866" providerId="ADAL" clId="{4531E013-473D-4648-911B-96B8DADA2326}" dt="2024-01-16T10:50:54.116" v="2935" actId="26606"/>
          <ac:spMkLst>
            <pc:docMk/>
            <pc:sldMk cId="1496175665" sldId="307"/>
            <ac:spMk id="34" creationId="{3776B14B-F2F4-4825-8DA8-8C7A0F2B3960}"/>
          </ac:spMkLst>
        </pc:spChg>
        <pc:grpChg chg="del">
          <ac:chgData name="PALANIAPPAN Devarajan" userId="0ccb0e75-6f62-4860-b5c8-e1d1cc272866" providerId="ADAL" clId="{4531E013-473D-4648-911B-96B8DADA2326}" dt="2024-01-16T10:48:07.065" v="2903" actId="26606"/>
          <ac:grpSpMkLst>
            <pc:docMk/>
            <pc:sldMk cId="1496175665" sldId="307"/>
            <ac:grpSpMk id="8" creationId="{26176824-7946-6969-3841-DD5C101DF42D}"/>
          </ac:grpSpMkLst>
        </pc:grpChg>
        <pc:grpChg chg="add">
          <ac:chgData name="PALANIAPPAN Devarajan" userId="0ccb0e75-6f62-4860-b5c8-e1d1cc272866" providerId="ADAL" clId="{4531E013-473D-4648-911B-96B8DADA2326}" dt="2024-01-16T10:50:54.116" v="2935" actId="26606"/>
          <ac:grpSpMkLst>
            <pc:docMk/>
            <pc:sldMk cId="1496175665" sldId="307"/>
            <ac:grpSpMk id="30" creationId="{5FE9FE4C-C9E0-4C54-8010-EA9D29CD4D59}"/>
          </ac:grpSpMkLst>
        </pc:grpChg>
        <pc:picChg chg="mod">
          <ac:chgData name="PALANIAPPAN Devarajan" userId="0ccb0e75-6f62-4860-b5c8-e1d1cc272866" providerId="ADAL" clId="{4531E013-473D-4648-911B-96B8DADA2326}" dt="2024-01-16T10:51:15.977" v="2940" actId="1076"/>
          <ac:picMkLst>
            <pc:docMk/>
            <pc:sldMk cId="1496175665" sldId="307"/>
            <ac:picMk id="3" creationId="{DC08F0CD-3662-A752-9814-0FD4179A9EBB}"/>
          </ac:picMkLst>
        </pc:picChg>
        <pc:cxnChg chg="add del">
          <ac:chgData name="PALANIAPPAN Devarajan" userId="0ccb0e75-6f62-4860-b5c8-e1d1cc272866" providerId="ADAL" clId="{4531E013-473D-4648-911B-96B8DADA2326}" dt="2024-01-16T10:50:54.116" v="2935" actId="26606"/>
          <ac:cxnSpMkLst>
            <pc:docMk/>
            <pc:sldMk cId="1496175665" sldId="307"/>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243155269" sldId="308"/>
        </pc:sldMkLst>
        <pc:spChg chg="add del">
          <ac:chgData name="PALANIAPPAN Devarajan" userId="0ccb0e75-6f62-4860-b5c8-e1d1cc272866" providerId="ADAL" clId="{4531E013-473D-4648-911B-96B8DADA2326}" dt="2024-01-16T10:50:33.946" v="2932" actId="26606"/>
          <ac:spMkLst>
            <pc:docMk/>
            <pc:sldMk cId="3243155269" sldId="308"/>
            <ac:spMk id="17" creationId="{3DAD86CA-8235-409B-982B-5E7A033E2392}"/>
          </ac:spMkLst>
        </pc:spChg>
        <pc:spChg chg="add del">
          <ac:chgData name="PALANIAPPAN Devarajan" userId="0ccb0e75-6f62-4860-b5c8-e1d1cc272866" providerId="ADAL" clId="{4531E013-473D-4648-911B-96B8DADA2326}" dt="2024-01-16T10:50:33.946" v="2932" actId="26606"/>
          <ac:spMkLst>
            <pc:docMk/>
            <pc:sldMk cId="3243155269" sldId="308"/>
            <ac:spMk id="19" creationId="{9F234FBA-3501-47B4-AE0C-AA4AFBC8F603}"/>
          </ac:spMkLst>
        </pc:spChg>
        <pc:spChg chg="add del">
          <ac:chgData name="PALANIAPPAN Devarajan" userId="0ccb0e75-6f62-4860-b5c8-e1d1cc272866" providerId="ADAL" clId="{4531E013-473D-4648-911B-96B8DADA2326}" dt="2024-01-16T10:50:33.946" v="2932" actId="26606"/>
          <ac:spMkLst>
            <pc:docMk/>
            <pc:sldMk cId="3243155269" sldId="308"/>
            <ac:spMk id="21" creationId="{B5EF893B-0491-416E-9D33-BADE9600792A}"/>
          </ac:spMkLst>
        </pc:spChg>
        <pc:spChg chg="add">
          <ac:chgData name="PALANIAPPAN Devarajan" userId="0ccb0e75-6f62-4860-b5c8-e1d1cc272866" providerId="ADAL" clId="{4531E013-473D-4648-911B-96B8DADA2326}" dt="2024-01-16T10:50:33.946" v="2932" actId="26606"/>
          <ac:spMkLst>
            <pc:docMk/>
            <pc:sldMk cId="3243155269" sldId="308"/>
            <ac:spMk id="28" creationId="{63644BFD-D22E-4019-B666-387DA51AEAFD}"/>
          </ac:spMkLst>
        </pc:spChg>
        <pc:spChg chg="add">
          <ac:chgData name="PALANIAPPAN Devarajan" userId="0ccb0e75-6f62-4860-b5c8-e1d1cc272866" providerId="ADAL" clId="{4531E013-473D-4648-911B-96B8DADA2326}" dt="2024-01-16T10:50:33.946" v="2932" actId="26606"/>
          <ac:spMkLst>
            <pc:docMk/>
            <pc:sldMk cId="3243155269" sldId="308"/>
            <ac:spMk id="34" creationId="{3776B14B-F2F4-4825-8DA8-8C7A0F2B3960}"/>
          </ac:spMkLst>
        </pc:spChg>
        <pc:grpChg chg="del">
          <ac:chgData name="PALANIAPPAN Devarajan" userId="0ccb0e75-6f62-4860-b5c8-e1d1cc272866" providerId="ADAL" clId="{4531E013-473D-4648-911B-96B8DADA2326}" dt="2024-01-16T10:49:02.717" v="2916" actId="26606"/>
          <ac:grpSpMkLst>
            <pc:docMk/>
            <pc:sldMk cId="3243155269" sldId="308"/>
            <ac:grpSpMk id="8" creationId="{26176824-7946-6969-3841-DD5C101DF42D}"/>
          </ac:grpSpMkLst>
        </pc:grpChg>
        <pc:grpChg chg="add">
          <ac:chgData name="PALANIAPPAN Devarajan" userId="0ccb0e75-6f62-4860-b5c8-e1d1cc272866" providerId="ADAL" clId="{4531E013-473D-4648-911B-96B8DADA2326}" dt="2024-01-16T10:50:33.946" v="2932" actId="26606"/>
          <ac:grpSpMkLst>
            <pc:docMk/>
            <pc:sldMk cId="3243155269" sldId="308"/>
            <ac:grpSpMk id="30" creationId="{5FE9FE4C-C9E0-4C54-8010-EA9D29CD4D59}"/>
          </ac:grpSpMkLst>
        </pc:grpChg>
        <pc:picChg chg="mod">
          <ac:chgData name="PALANIAPPAN Devarajan" userId="0ccb0e75-6f62-4860-b5c8-e1d1cc272866" providerId="ADAL" clId="{4531E013-473D-4648-911B-96B8DADA2326}" dt="2024-01-16T10:50:43.889" v="2934" actId="14100"/>
          <ac:picMkLst>
            <pc:docMk/>
            <pc:sldMk cId="3243155269" sldId="308"/>
            <ac:picMk id="3" creationId="{B74D127C-1E13-3CF8-F3E9-7C8BD085E324}"/>
          </ac:picMkLst>
        </pc:picChg>
        <pc:cxnChg chg="add del">
          <ac:chgData name="PALANIAPPAN Devarajan" userId="0ccb0e75-6f62-4860-b5c8-e1d1cc272866" providerId="ADAL" clId="{4531E013-473D-4648-911B-96B8DADA2326}" dt="2024-01-16T10:50:33.946" v="2932" actId="26606"/>
          <ac:cxnSpMkLst>
            <pc:docMk/>
            <pc:sldMk cId="3243155269" sldId="308"/>
            <ac:cxnSpMk id="2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1087343564" sldId="309"/>
        </pc:sldMkLst>
        <pc:spChg chg="add del">
          <ac:chgData name="PALANIAPPAN Devarajan" userId="0ccb0e75-6f62-4860-b5c8-e1d1cc272866" providerId="ADAL" clId="{4531E013-473D-4648-911B-96B8DADA2326}" dt="2024-01-16T07:27:19.036" v="2130" actId="26606"/>
          <ac:spMkLst>
            <pc:docMk/>
            <pc:sldMk cId="1087343564" sldId="309"/>
            <ac:spMk id="22" creationId="{3DAD86CA-8235-409B-982B-5E7A033E2392}"/>
          </ac:spMkLst>
        </pc:spChg>
        <pc:spChg chg="add del">
          <ac:chgData name="PALANIAPPAN Devarajan" userId="0ccb0e75-6f62-4860-b5c8-e1d1cc272866" providerId="ADAL" clId="{4531E013-473D-4648-911B-96B8DADA2326}" dt="2024-01-16T07:27:19.036" v="2130" actId="26606"/>
          <ac:spMkLst>
            <pc:docMk/>
            <pc:sldMk cId="1087343564" sldId="309"/>
            <ac:spMk id="24" creationId="{9F234FBA-3501-47B4-AE0C-AA4AFBC8F603}"/>
          </ac:spMkLst>
        </pc:spChg>
        <pc:spChg chg="add del">
          <ac:chgData name="PALANIAPPAN Devarajan" userId="0ccb0e75-6f62-4860-b5c8-e1d1cc272866" providerId="ADAL" clId="{4531E013-473D-4648-911B-96B8DADA2326}" dt="2024-01-16T07:27:19.036" v="2130" actId="26606"/>
          <ac:spMkLst>
            <pc:docMk/>
            <pc:sldMk cId="1087343564" sldId="309"/>
            <ac:spMk id="26" creationId="{B5EF893B-0491-416E-9D33-BADE9600792A}"/>
          </ac:spMkLst>
        </pc:spChg>
        <pc:spChg chg="add del">
          <ac:chgData name="PALANIAPPAN Devarajan" userId="0ccb0e75-6f62-4860-b5c8-e1d1cc272866" providerId="ADAL" clId="{4531E013-473D-4648-911B-96B8DADA2326}" dt="2024-01-16T07:28:14.506" v="2139" actId="26606"/>
          <ac:spMkLst>
            <pc:docMk/>
            <pc:sldMk cId="1087343564" sldId="309"/>
            <ac:spMk id="30" creationId="{63644BFD-D22E-4019-B666-387DA51AEAFD}"/>
          </ac:spMkLst>
        </pc:spChg>
        <pc:spChg chg="add del">
          <ac:chgData name="PALANIAPPAN Devarajan" userId="0ccb0e75-6f62-4860-b5c8-e1d1cc272866" providerId="ADAL" clId="{4531E013-473D-4648-911B-96B8DADA2326}" dt="2024-01-16T07:28:14.506" v="2139" actId="26606"/>
          <ac:spMkLst>
            <pc:docMk/>
            <pc:sldMk cId="1087343564" sldId="309"/>
            <ac:spMk id="33" creationId="{3776B14B-F2F4-4825-8DA8-8C7A0F2B3960}"/>
          </ac:spMkLst>
        </pc:spChg>
        <pc:spChg chg="add del">
          <ac:chgData name="PALANIAPPAN Devarajan" userId="0ccb0e75-6f62-4860-b5c8-e1d1cc272866" providerId="ADAL" clId="{4531E013-473D-4648-911B-96B8DADA2326}" dt="2024-01-16T07:28:13.421" v="2138" actId="26606"/>
          <ac:spMkLst>
            <pc:docMk/>
            <pc:sldMk cId="1087343564" sldId="309"/>
            <ac:spMk id="35" creationId="{3DAD86CA-8235-409B-982B-5E7A033E2392}"/>
          </ac:spMkLst>
        </pc:spChg>
        <pc:spChg chg="add del">
          <ac:chgData name="PALANIAPPAN Devarajan" userId="0ccb0e75-6f62-4860-b5c8-e1d1cc272866" providerId="ADAL" clId="{4531E013-473D-4648-911B-96B8DADA2326}" dt="2024-01-16T07:28:13.421" v="2138" actId="26606"/>
          <ac:spMkLst>
            <pc:docMk/>
            <pc:sldMk cId="1087343564" sldId="309"/>
            <ac:spMk id="36" creationId="{9F234FBA-3501-47B4-AE0C-AA4AFBC8F603}"/>
          </ac:spMkLst>
        </pc:spChg>
        <pc:spChg chg="add del">
          <ac:chgData name="PALANIAPPAN Devarajan" userId="0ccb0e75-6f62-4860-b5c8-e1d1cc272866" providerId="ADAL" clId="{4531E013-473D-4648-911B-96B8DADA2326}" dt="2024-01-16T07:28:13.421" v="2138" actId="26606"/>
          <ac:spMkLst>
            <pc:docMk/>
            <pc:sldMk cId="1087343564" sldId="309"/>
            <ac:spMk id="37" creationId="{B5EF893B-0491-416E-9D33-BADE9600792A}"/>
          </ac:spMkLst>
        </pc:spChg>
        <pc:spChg chg="add del">
          <ac:chgData name="PALANIAPPAN Devarajan" userId="0ccb0e75-6f62-4860-b5c8-e1d1cc272866" providerId="ADAL" clId="{4531E013-473D-4648-911B-96B8DADA2326}" dt="2024-01-16T07:28:05.916" v="2136" actId="26606"/>
          <ac:spMkLst>
            <pc:docMk/>
            <pc:sldMk cId="1087343564" sldId="309"/>
            <ac:spMk id="38"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0"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1" creationId="{3DAD86CA-8235-409B-982B-5E7A033E2392}"/>
          </ac:spMkLst>
        </pc:spChg>
        <pc:spChg chg="add del">
          <ac:chgData name="PALANIAPPAN Devarajan" userId="0ccb0e75-6f62-4860-b5c8-e1d1cc272866" providerId="ADAL" clId="{4531E013-473D-4648-911B-96B8DADA2326}" dt="2024-01-16T07:28:05.916" v="2136" actId="26606"/>
          <ac:spMkLst>
            <pc:docMk/>
            <pc:sldMk cId="1087343564" sldId="309"/>
            <ac:spMk id="42" creationId="{B5EF893B-0491-416E-9D33-BADE9600792A}"/>
          </ac:spMkLst>
        </pc:spChg>
        <pc:spChg chg="add">
          <ac:chgData name="PALANIAPPAN Devarajan" userId="0ccb0e75-6f62-4860-b5c8-e1d1cc272866" providerId="ADAL" clId="{4531E013-473D-4648-911B-96B8DADA2326}" dt="2024-01-16T07:28:14.506" v="2139" actId="26606"/>
          <ac:spMkLst>
            <pc:docMk/>
            <pc:sldMk cId="1087343564" sldId="309"/>
            <ac:spMk id="43" creationId="{9F234FBA-3501-47B4-AE0C-AA4AFBC8F603}"/>
          </ac:spMkLst>
        </pc:spChg>
        <pc:spChg chg="add">
          <ac:chgData name="PALANIAPPAN Devarajan" userId="0ccb0e75-6f62-4860-b5c8-e1d1cc272866" providerId="ADAL" clId="{4531E013-473D-4648-911B-96B8DADA2326}" dt="2024-01-16T07:28:14.506" v="2139" actId="26606"/>
          <ac:spMkLst>
            <pc:docMk/>
            <pc:sldMk cId="1087343564" sldId="309"/>
            <ac:spMk id="45" creationId="{B5EF893B-0491-416E-9D33-BADE9600792A}"/>
          </ac:spMkLst>
        </pc:spChg>
        <pc:grpChg chg="add del">
          <ac:chgData name="PALANIAPPAN Devarajan" userId="0ccb0e75-6f62-4860-b5c8-e1d1cc272866" providerId="ADAL" clId="{4531E013-473D-4648-911B-96B8DADA2326}" dt="2024-01-16T07:27:19.052" v="2131" actId="26606"/>
          <ac:grpSpMkLst>
            <pc:docMk/>
            <pc:sldMk cId="1087343564" sldId="309"/>
            <ac:grpSpMk id="13" creationId="{26176824-7946-6969-3841-DD5C101DF42D}"/>
          </ac:grpSpMkLst>
        </pc:grpChg>
        <pc:grpChg chg="add del">
          <ac:chgData name="PALANIAPPAN Devarajan" userId="0ccb0e75-6f62-4860-b5c8-e1d1cc272866" providerId="ADAL" clId="{4531E013-473D-4648-911B-96B8DADA2326}" dt="2024-01-16T07:28:14.506" v="2139" actId="26606"/>
          <ac:grpSpMkLst>
            <pc:docMk/>
            <pc:sldMk cId="1087343564" sldId="309"/>
            <ac:grpSpMk id="31" creationId="{5FE9FE4C-C9E0-4C54-8010-EA9D29CD4D59}"/>
          </ac:grpSpMkLst>
        </pc:grpChg>
        <pc:picChg chg="mod">
          <ac:chgData name="PALANIAPPAN Devarajan" userId="0ccb0e75-6f62-4860-b5c8-e1d1cc272866" providerId="ADAL" clId="{4531E013-473D-4648-911B-96B8DADA2326}" dt="2024-01-16T07:28:14.506" v="2139" actId="26606"/>
          <ac:picMkLst>
            <pc:docMk/>
            <pc:sldMk cId="1087343564" sldId="309"/>
            <ac:picMk id="3" creationId="{E4E49F73-5DE0-0B6A-67D1-2606A3309C96}"/>
          </ac:picMkLst>
        </pc:picChg>
        <pc:cxnChg chg="add del">
          <ac:chgData name="PALANIAPPAN Devarajan" userId="0ccb0e75-6f62-4860-b5c8-e1d1cc272866" providerId="ADAL" clId="{4531E013-473D-4648-911B-96B8DADA2326}" dt="2024-01-16T07:27:19.036" v="2130" actId="26606"/>
          <ac:cxnSpMkLst>
            <pc:docMk/>
            <pc:sldMk cId="1087343564" sldId="309"/>
            <ac:cxnSpMk id="28" creationId="{469F4FF8-F8B0-4630-BA1B-0D8B324CD5FF}"/>
          </ac:cxnSpMkLst>
        </pc:cxnChg>
        <pc:cxnChg chg="add del">
          <ac:chgData name="PALANIAPPAN Devarajan" userId="0ccb0e75-6f62-4860-b5c8-e1d1cc272866" providerId="ADAL" clId="{4531E013-473D-4648-911B-96B8DADA2326}" dt="2024-01-16T07:28:13.421" v="2138" actId="26606"/>
          <ac:cxnSpMkLst>
            <pc:docMk/>
            <pc:sldMk cId="1087343564" sldId="309"/>
            <ac:cxnSpMk id="39" creationId="{469F4FF8-F8B0-4630-BA1B-0D8B324CD5FF}"/>
          </ac:cxnSpMkLst>
        </pc:cxnChg>
        <pc:cxnChg chg="add del">
          <ac:chgData name="PALANIAPPAN Devarajan" userId="0ccb0e75-6f62-4860-b5c8-e1d1cc272866" providerId="ADAL" clId="{4531E013-473D-4648-911B-96B8DADA2326}" dt="2024-01-16T07:28:05.916" v="2136" actId="26606"/>
          <ac:cxnSpMkLst>
            <pc:docMk/>
            <pc:sldMk cId="1087343564" sldId="309"/>
            <ac:cxnSpMk id="44" creationId="{469F4FF8-F8B0-4630-BA1B-0D8B324CD5FF}"/>
          </ac:cxnSpMkLst>
        </pc:cxnChg>
        <pc:cxnChg chg="add">
          <ac:chgData name="PALANIAPPAN Devarajan" userId="0ccb0e75-6f62-4860-b5c8-e1d1cc272866" providerId="ADAL" clId="{4531E013-473D-4648-911B-96B8DADA2326}" dt="2024-01-16T07:28:14.506" v="2139" actId="26606"/>
          <ac:cxnSpMkLst>
            <pc:docMk/>
            <pc:sldMk cId="1087343564" sldId="309"/>
            <ac:cxnSpMk id="46" creationId="{469F4FF8-F8B0-4630-BA1B-0D8B324CD5FF}"/>
          </ac:cxnSpMkLst>
        </pc:cxnChg>
      </pc:sldChg>
      <pc:sldChg chg="del modTransition">
        <pc:chgData name="PALANIAPPAN Devarajan" userId="0ccb0e75-6f62-4860-b5c8-e1d1cc272866" providerId="ADAL" clId="{4531E013-473D-4648-911B-96B8DADA2326}" dt="2024-01-16T06:07:39.710" v="1692" actId="47"/>
        <pc:sldMkLst>
          <pc:docMk/>
          <pc:sldMk cId="1028746635" sldId="310"/>
        </pc:sldMkLst>
      </pc:sldChg>
      <pc:sldChg chg="addSp delSp modSp mod modTransition setBg">
        <pc:chgData name="PALANIAPPAN Devarajan" userId="0ccb0e75-6f62-4860-b5c8-e1d1cc272866" providerId="ADAL" clId="{4531E013-473D-4648-911B-96B8DADA2326}" dt="2024-01-16T12:48:08.127" v="3130"/>
        <pc:sldMkLst>
          <pc:docMk/>
          <pc:sldMk cId="952720033" sldId="311"/>
        </pc:sldMkLst>
        <pc:spChg chg="add del">
          <ac:chgData name="PALANIAPPAN Devarajan" userId="0ccb0e75-6f62-4860-b5c8-e1d1cc272866" providerId="ADAL" clId="{4531E013-473D-4648-911B-96B8DADA2326}" dt="2024-01-16T07:24:07.835" v="2100" actId="26606"/>
          <ac:spMkLst>
            <pc:docMk/>
            <pc:sldMk cId="952720033" sldId="311"/>
            <ac:spMk id="19" creationId="{63644BFD-D22E-4019-B666-387DA51AEAFD}"/>
          </ac:spMkLst>
        </pc:spChg>
        <pc:spChg chg="add del">
          <ac:chgData name="PALANIAPPAN Devarajan" userId="0ccb0e75-6f62-4860-b5c8-e1d1cc272866" providerId="ADAL" clId="{4531E013-473D-4648-911B-96B8DADA2326}" dt="2024-01-16T07:24:07.835" v="2100" actId="26606"/>
          <ac:spMkLst>
            <pc:docMk/>
            <pc:sldMk cId="952720033" sldId="311"/>
            <ac:spMk id="21" creationId="{3776B14B-F2F4-4825-8DA8-8C7A0F2B3960}"/>
          </ac:spMkLst>
        </pc:spChg>
        <pc:spChg chg="add del">
          <ac:chgData name="PALANIAPPAN Devarajan" userId="0ccb0e75-6f62-4860-b5c8-e1d1cc272866" providerId="ADAL" clId="{4531E013-473D-4648-911B-96B8DADA2326}" dt="2024-01-16T07:23:55.453" v="2096" actId="26606"/>
          <ac:spMkLst>
            <pc:docMk/>
            <pc:sldMk cId="952720033" sldId="311"/>
            <ac:spMk id="22" creationId="{63644BFD-D22E-4019-B666-387DA51AEAFD}"/>
          </ac:spMkLst>
        </pc:spChg>
        <pc:spChg chg="add del">
          <ac:chgData name="PALANIAPPAN Devarajan" userId="0ccb0e75-6f62-4860-b5c8-e1d1cc272866" providerId="ADAL" clId="{4531E013-473D-4648-911B-96B8DADA2326}" dt="2024-01-16T07:24:22.098" v="2102" actId="26606"/>
          <ac:spMkLst>
            <pc:docMk/>
            <pc:sldMk cId="952720033" sldId="311"/>
            <ac:spMk id="23" creationId="{2215C6C6-E45C-4179-9FC1-E8A4C1D47430}"/>
          </ac:spMkLst>
        </pc:spChg>
        <pc:spChg chg="add del">
          <ac:chgData name="PALANIAPPAN Devarajan" userId="0ccb0e75-6f62-4860-b5c8-e1d1cc272866" providerId="ADAL" clId="{4531E013-473D-4648-911B-96B8DADA2326}" dt="2024-01-16T07:24:27.108" v="2104" actId="26606"/>
          <ac:spMkLst>
            <pc:docMk/>
            <pc:sldMk cId="952720033" sldId="311"/>
            <ac:spMk id="26" creationId="{C37E9D4B-7BFA-4D10-B666-547BAC499469}"/>
          </ac:spMkLst>
        </pc:spChg>
        <pc:spChg chg="add del">
          <ac:chgData name="PALANIAPPAN Devarajan" userId="0ccb0e75-6f62-4860-b5c8-e1d1cc272866" providerId="ADAL" clId="{4531E013-473D-4648-911B-96B8DADA2326}" dt="2024-01-16T07:23:55.453" v="2096" actId="26606"/>
          <ac:spMkLst>
            <pc:docMk/>
            <pc:sldMk cId="952720033" sldId="311"/>
            <ac:spMk id="28"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0" creationId="{2215C6C6-E45C-4179-9FC1-E8A4C1D47430}"/>
          </ac:spMkLst>
        </pc:spChg>
        <pc:spChg chg="add del">
          <ac:chgData name="PALANIAPPAN Devarajan" userId="0ccb0e75-6f62-4860-b5c8-e1d1cc272866" providerId="ADAL" clId="{4531E013-473D-4648-911B-96B8DADA2326}" dt="2024-01-16T07:24:22.098" v="2102" actId="26606"/>
          <ac:spMkLst>
            <pc:docMk/>
            <pc:sldMk cId="952720033" sldId="311"/>
            <ac:spMk id="33" creationId="{3776B14B-F2F4-4825-8DA8-8C7A0F2B3960}"/>
          </ac:spMkLst>
        </pc:spChg>
        <pc:spChg chg="add del">
          <ac:chgData name="PALANIAPPAN Devarajan" userId="0ccb0e75-6f62-4860-b5c8-e1d1cc272866" providerId="ADAL" clId="{4531E013-473D-4648-911B-96B8DADA2326}" dt="2024-01-16T07:24:01.107" v="2098" actId="26606"/>
          <ac:spMkLst>
            <pc:docMk/>
            <pc:sldMk cId="952720033" sldId="311"/>
            <ac:spMk id="34" creationId="{3776B14B-F2F4-4825-8DA8-8C7A0F2B3960}"/>
          </ac:spMkLst>
        </pc:spChg>
        <pc:spChg chg="add del">
          <ac:chgData name="PALANIAPPAN Devarajan" userId="0ccb0e75-6f62-4860-b5c8-e1d1cc272866" providerId="ADAL" clId="{4531E013-473D-4648-911B-96B8DADA2326}" dt="2024-01-16T07:24:27.108" v="2104" actId="26606"/>
          <ac:spMkLst>
            <pc:docMk/>
            <pc:sldMk cId="952720033" sldId="311"/>
            <ac:spMk id="35" creationId="{22F15A2D-2324-487D-A02A-BF46C5C580EB}"/>
          </ac:spMkLst>
        </pc:spChg>
        <pc:spChg chg="add del">
          <ac:chgData name="PALANIAPPAN Devarajan" userId="0ccb0e75-6f62-4860-b5c8-e1d1cc272866" providerId="ADAL" clId="{4531E013-473D-4648-911B-96B8DADA2326}" dt="2024-01-16T07:24:27.108" v="2104" actId="26606"/>
          <ac:spMkLst>
            <pc:docMk/>
            <pc:sldMk cId="952720033" sldId="311"/>
            <ac:spMk id="36" creationId="{2AEAFA59-923A-4F54-8B49-44C970BCC323}"/>
          </ac:spMkLst>
        </pc:spChg>
        <pc:spChg chg="add del">
          <ac:chgData name="PALANIAPPAN Devarajan" userId="0ccb0e75-6f62-4860-b5c8-e1d1cc272866" providerId="ADAL" clId="{4531E013-473D-4648-911B-96B8DADA2326}" dt="2024-01-16T07:24:32.191" v="2106" actId="26606"/>
          <ac:spMkLst>
            <pc:docMk/>
            <pc:sldMk cId="952720033" sldId="311"/>
            <ac:spMk id="38" creationId="{3DAD86CA-8235-409B-982B-5E7A033E2392}"/>
          </ac:spMkLst>
        </pc:spChg>
        <pc:spChg chg="add del">
          <ac:chgData name="PALANIAPPAN Devarajan" userId="0ccb0e75-6f62-4860-b5c8-e1d1cc272866" providerId="ADAL" clId="{4531E013-473D-4648-911B-96B8DADA2326}" dt="2024-01-16T07:24:32.191" v="2106" actId="26606"/>
          <ac:spMkLst>
            <pc:docMk/>
            <pc:sldMk cId="952720033" sldId="311"/>
            <ac:spMk id="39" creationId="{9F234FBA-3501-47B4-AE0C-AA4AFBC8F603}"/>
          </ac:spMkLst>
        </pc:spChg>
        <pc:spChg chg="add del">
          <ac:chgData name="PALANIAPPAN Devarajan" userId="0ccb0e75-6f62-4860-b5c8-e1d1cc272866" providerId="ADAL" clId="{4531E013-473D-4648-911B-96B8DADA2326}" dt="2024-01-16T07:24:32.191" v="2106" actId="26606"/>
          <ac:spMkLst>
            <pc:docMk/>
            <pc:sldMk cId="952720033" sldId="311"/>
            <ac:spMk id="40" creationId="{B5EF893B-0491-416E-9D33-BADE9600792A}"/>
          </ac:spMkLst>
        </pc:spChg>
        <pc:spChg chg="add del">
          <ac:chgData name="PALANIAPPAN Devarajan" userId="0ccb0e75-6f62-4860-b5c8-e1d1cc272866" providerId="ADAL" clId="{4531E013-473D-4648-911B-96B8DADA2326}" dt="2024-01-16T07:24:47.914" v="2108" actId="26606"/>
          <ac:spMkLst>
            <pc:docMk/>
            <pc:sldMk cId="952720033" sldId="311"/>
            <ac:spMk id="43" creationId="{42A4FC2C-047E-45A5-965D-8E1E3BF09BC6}"/>
          </ac:spMkLst>
        </pc:spChg>
        <pc:spChg chg="add del">
          <ac:chgData name="PALANIAPPAN Devarajan" userId="0ccb0e75-6f62-4860-b5c8-e1d1cc272866" providerId="ADAL" clId="{4531E013-473D-4648-911B-96B8DADA2326}" dt="2024-01-16T07:24:51.313" v="2110" actId="26606"/>
          <ac:spMkLst>
            <pc:docMk/>
            <pc:sldMk cId="952720033" sldId="311"/>
            <ac:spMk id="45" creationId="{2215C6C6-E45C-4179-9FC1-E8A4C1D47430}"/>
          </ac:spMkLst>
        </pc:spChg>
        <pc:spChg chg="add del">
          <ac:chgData name="PALANIAPPAN Devarajan" userId="0ccb0e75-6f62-4860-b5c8-e1d1cc272866" providerId="ADAL" clId="{4531E013-473D-4648-911B-96B8DADA2326}" dt="2024-01-16T07:24:51.313" v="2110" actId="26606"/>
          <ac:spMkLst>
            <pc:docMk/>
            <pc:sldMk cId="952720033" sldId="311"/>
            <ac:spMk id="48" creationId="{3776B14B-F2F4-4825-8DA8-8C7A0F2B3960}"/>
          </ac:spMkLst>
        </pc:spChg>
        <pc:spChg chg="add del">
          <ac:chgData name="PALANIAPPAN Devarajan" userId="0ccb0e75-6f62-4860-b5c8-e1d1cc272866" providerId="ADAL" clId="{4531E013-473D-4648-911B-96B8DADA2326}" dt="2024-01-16T07:25:11.417" v="2112" actId="26606"/>
          <ac:spMkLst>
            <pc:docMk/>
            <pc:sldMk cId="952720033" sldId="311"/>
            <ac:spMk id="50" creationId="{63644BFD-D22E-4019-B666-387DA51AEAFD}"/>
          </ac:spMkLst>
        </pc:spChg>
        <pc:spChg chg="add del">
          <ac:chgData name="PALANIAPPAN Devarajan" userId="0ccb0e75-6f62-4860-b5c8-e1d1cc272866" providerId="ADAL" clId="{4531E013-473D-4648-911B-96B8DADA2326}" dt="2024-01-16T07:25:11.417" v="2112" actId="26606"/>
          <ac:spMkLst>
            <pc:docMk/>
            <pc:sldMk cId="952720033" sldId="311"/>
            <ac:spMk id="54" creationId="{3776B14B-F2F4-4825-8DA8-8C7A0F2B3960}"/>
          </ac:spMkLst>
        </pc:spChg>
        <pc:spChg chg="add del">
          <ac:chgData name="PALANIAPPAN Devarajan" userId="0ccb0e75-6f62-4860-b5c8-e1d1cc272866" providerId="ADAL" clId="{4531E013-473D-4648-911B-96B8DADA2326}" dt="2024-01-16T07:25:26.638" v="2114" actId="26606"/>
          <ac:spMkLst>
            <pc:docMk/>
            <pc:sldMk cId="952720033" sldId="311"/>
            <ac:spMk id="56" creationId="{22F15A2D-2324-487D-A02A-BF46C5C580EB}"/>
          </ac:spMkLst>
        </pc:spChg>
        <pc:spChg chg="add del">
          <ac:chgData name="PALANIAPPAN Devarajan" userId="0ccb0e75-6f62-4860-b5c8-e1d1cc272866" providerId="ADAL" clId="{4531E013-473D-4648-911B-96B8DADA2326}" dt="2024-01-16T07:25:26.638" v="2114" actId="26606"/>
          <ac:spMkLst>
            <pc:docMk/>
            <pc:sldMk cId="952720033" sldId="311"/>
            <ac:spMk id="57" creationId="{2AEAFA59-923A-4F54-8B49-44C970BCC323}"/>
          </ac:spMkLst>
        </pc:spChg>
        <pc:spChg chg="add del">
          <ac:chgData name="PALANIAPPAN Devarajan" userId="0ccb0e75-6f62-4860-b5c8-e1d1cc272866" providerId="ADAL" clId="{4531E013-473D-4648-911B-96B8DADA2326}" dt="2024-01-16T07:25:26.638" v="2114" actId="26606"/>
          <ac:spMkLst>
            <pc:docMk/>
            <pc:sldMk cId="952720033" sldId="311"/>
            <ac:spMk id="58" creationId="{C37E9D4B-7BFA-4D10-B666-547BAC499469}"/>
          </ac:spMkLst>
        </pc:spChg>
        <pc:spChg chg="add del">
          <ac:chgData name="PALANIAPPAN Devarajan" userId="0ccb0e75-6f62-4860-b5c8-e1d1cc272866" providerId="ADAL" clId="{4531E013-473D-4648-911B-96B8DADA2326}" dt="2024-01-16T07:28:27.414" v="2142" actId="26606"/>
          <ac:spMkLst>
            <pc:docMk/>
            <pc:sldMk cId="952720033" sldId="311"/>
            <ac:spMk id="63" creationId="{63644BFD-D22E-4019-B666-387DA51AEAFD}"/>
          </ac:spMkLst>
        </pc:spChg>
        <pc:spChg chg="add del">
          <ac:chgData name="PALANIAPPAN Devarajan" userId="0ccb0e75-6f62-4860-b5c8-e1d1cc272866" providerId="ADAL" clId="{4531E013-473D-4648-911B-96B8DADA2326}" dt="2024-01-16T07:28:27.414" v="2142" actId="26606"/>
          <ac:spMkLst>
            <pc:docMk/>
            <pc:sldMk cId="952720033" sldId="311"/>
            <ac:spMk id="69" creationId="{3776B14B-F2F4-4825-8DA8-8C7A0F2B3960}"/>
          </ac:spMkLst>
        </pc:spChg>
        <pc:spChg chg="add del">
          <ac:chgData name="PALANIAPPAN Devarajan" userId="0ccb0e75-6f62-4860-b5c8-e1d1cc272866" providerId="ADAL" clId="{4531E013-473D-4648-911B-96B8DADA2326}" dt="2024-01-16T07:28:27.414" v="2142" actId="26606"/>
          <ac:spMkLst>
            <pc:docMk/>
            <pc:sldMk cId="952720033" sldId="311"/>
            <ac:spMk id="74" creationId="{3DAD86CA-8235-409B-982B-5E7A033E2392}"/>
          </ac:spMkLst>
        </pc:spChg>
        <pc:spChg chg="add del">
          <ac:chgData name="PALANIAPPAN Devarajan" userId="0ccb0e75-6f62-4860-b5c8-e1d1cc272866" providerId="ADAL" clId="{4531E013-473D-4648-911B-96B8DADA2326}" dt="2024-01-16T07:28:27.414" v="2142" actId="26606"/>
          <ac:spMkLst>
            <pc:docMk/>
            <pc:sldMk cId="952720033" sldId="311"/>
            <ac:spMk id="76" creationId="{9F234FBA-3501-47B4-AE0C-AA4AFBC8F603}"/>
          </ac:spMkLst>
        </pc:spChg>
        <pc:spChg chg="add del">
          <ac:chgData name="PALANIAPPAN Devarajan" userId="0ccb0e75-6f62-4860-b5c8-e1d1cc272866" providerId="ADAL" clId="{4531E013-473D-4648-911B-96B8DADA2326}" dt="2024-01-16T07:28:27.414" v="2142" actId="26606"/>
          <ac:spMkLst>
            <pc:docMk/>
            <pc:sldMk cId="952720033" sldId="311"/>
            <ac:spMk id="78" creationId="{B5EF893B-0491-416E-9D33-BADE9600792A}"/>
          </ac:spMkLst>
        </pc:spChg>
        <pc:grpChg chg="add del">
          <ac:chgData name="PALANIAPPAN Devarajan" userId="0ccb0e75-6f62-4860-b5c8-e1d1cc272866" providerId="ADAL" clId="{4531E013-473D-4648-911B-96B8DADA2326}" dt="2024-01-16T07:25:11.433" v="2113" actId="26606"/>
          <ac:grpSpMkLst>
            <pc:docMk/>
            <pc:sldMk cId="952720033" sldId="311"/>
            <ac:grpSpMk id="13" creationId="{26176824-7946-6969-3841-DD5C101DF42D}"/>
          </ac:grpSpMkLst>
        </pc:grpChg>
        <pc:grpChg chg="add del">
          <ac:chgData name="PALANIAPPAN Devarajan" userId="0ccb0e75-6f62-4860-b5c8-e1d1cc272866" providerId="ADAL" clId="{4531E013-473D-4648-911B-96B8DADA2326}" dt="2024-01-16T07:24:07.835" v="2100" actId="26606"/>
          <ac:grpSpMkLst>
            <pc:docMk/>
            <pc:sldMk cId="952720033" sldId="311"/>
            <ac:grpSpMk id="20" creationId="{5FE9FE4C-C9E0-4C54-8010-EA9D29CD4D59}"/>
          </ac:grpSpMkLst>
        </pc:grpChg>
        <pc:grpChg chg="add del">
          <ac:chgData name="PALANIAPPAN Devarajan" userId="0ccb0e75-6f62-4860-b5c8-e1d1cc272866" providerId="ADAL" clId="{4531E013-473D-4648-911B-96B8DADA2326}" dt="2024-01-16T07:23:55.453" v="2096" actId="26606"/>
          <ac:grpSpMkLst>
            <pc:docMk/>
            <pc:sldMk cId="952720033" sldId="311"/>
            <ac:grpSpMk id="24" creationId="{5FE9FE4C-C9E0-4C54-8010-EA9D29CD4D59}"/>
          </ac:grpSpMkLst>
        </pc:grpChg>
        <pc:grpChg chg="add del">
          <ac:chgData name="PALANIAPPAN Devarajan" userId="0ccb0e75-6f62-4860-b5c8-e1d1cc272866" providerId="ADAL" clId="{4531E013-473D-4648-911B-96B8DADA2326}" dt="2024-01-16T07:24:22.098" v="2102" actId="26606"/>
          <ac:grpSpMkLst>
            <pc:docMk/>
            <pc:sldMk cId="952720033" sldId="311"/>
            <ac:grpSpMk id="27" creationId="{5FE9FE4C-C9E0-4C54-8010-EA9D29CD4D59}"/>
          </ac:grpSpMkLst>
        </pc:grpChg>
        <pc:grpChg chg="add del">
          <ac:chgData name="PALANIAPPAN Devarajan" userId="0ccb0e75-6f62-4860-b5c8-e1d1cc272866" providerId="ADAL" clId="{4531E013-473D-4648-911B-96B8DADA2326}" dt="2024-01-16T07:24:01.107" v="2098" actId="26606"/>
          <ac:grpSpMkLst>
            <pc:docMk/>
            <pc:sldMk cId="952720033" sldId="311"/>
            <ac:grpSpMk id="31" creationId="{5FE9FE4C-C9E0-4C54-8010-EA9D29CD4D59}"/>
          </ac:grpSpMkLst>
        </pc:grpChg>
        <pc:grpChg chg="add del">
          <ac:chgData name="PALANIAPPAN Devarajan" userId="0ccb0e75-6f62-4860-b5c8-e1d1cc272866" providerId="ADAL" clId="{4531E013-473D-4648-911B-96B8DADA2326}" dt="2024-01-16T07:24:51.313" v="2110" actId="26606"/>
          <ac:grpSpMkLst>
            <pc:docMk/>
            <pc:sldMk cId="952720033" sldId="311"/>
            <ac:grpSpMk id="46" creationId="{5FE9FE4C-C9E0-4C54-8010-EA9D29CD4D59}"/>
          </ac:grpSpMkLst>
        </pc:grpChg>
        <pc:grpChg chg="add del">
          <ac:chgData name="PALANIAPPAN Devarajan" userId="0ccb0e75-6f62-4860-b5c8-e1d1cc272866" providerId="ADAL" clId="{4531E013-473D-4648-911B-96B8DADA2326}" dt="2024-01-16T07:25:11.417" v="2112" actId="26606"/>
          <ac:grpSpMkLst>
            <pc:docMk/>
            <pc:sldMk cId="952720033" sldId="311"/>
            <ac:grpSpMk id="51" creationId="{5FE9FE4C-C9E0-4C54-8010-EA9D29CD4D59}"/>
          </ac:grpSpMkLst>
        </pc:grpChg>
        <pc:grpChg chg="add del">
          <ac:chgData name="PALANIAPPAN Devarajan" userId="0ccb0e75-6f62-4860-b5c8-e1d1cc272866" providerId="ADAL" clId="{4531E013-473D-4648-911B-96B8DADA2326}" dt="2024-01-16T07:28:27.414" v="2142" actId="26606"/>
          <ac:grpSpMkLst>
            <pc:docMk/>
            <pc:sldMk cId="952720033" sldId="311"/>
            <ac:grpSpMk id="65" creationId="{5FE9FE4C-C9E0-4C54-8010-EA9D29CD4D59}"/>
          </ac:grpSpMkLst>
        </pc:grpChg>
        <pc:picChg chg="mod">
          <ac:chgData name="PALANIAPPAN Devarajan" userId="0ccb0e75-6f62-4860-b5c8-e1d1cc272866" providerId="ADAL" clId="{4531E013-473D-4648-911B-96B8DADA2326}" dt="2024-01-16T07:29:14.775" v="2146" actId="1076"/>
          <ac:picMkLst>
            <pc:docMk/>
            <pc:sldMk cId="952720033" sldId="311"/>
            <ac:picMk id="3" creationId="{BB3ED3A8-4016-AA54-F3BB-3AAC66753D5D}"/>
          </ac:picMkLst>
        </pc:picChg>
        <pc:cxnChg chg="add del">
          <ac:chgData name="PALANIAPPAN Devarajan" userId="0ccb0e75-6f62-4860-b5c8-e1d1cc272866" providerId="ADAL" clId="{4531E013-473D-4648-911B-96B8DADA2326}" dt="2024-01-16T07:24:32.191" v="2106" actId="26606"/>
          <ac:cxnSpMkLst>
            <pc:docMk/>
            <pc:sldMk cId="952720033" sldId="311"/>
            <ac:cxnSpMk id="41" creationId="{469F4FF8-F8B0-4630-BA1B-0D8B324CD5FF}"/>
          </ac:cxnSpMkLst>
        </pc:cxnChg>
        <pc:cxnChg chg="add del">
          <ac:chgData name="PALANIAPPAN Devarajan" userId="0ccb0e75-6f62-4860-b5c8-e1d1cc272866" providerId="ADAL" clId="{4531E013-473D-4648-911B-96B8DADA2326}" dt="2024-01-16T07:28:27.414" v="2142" actId="26606"/>
          <ac:cxnSpMkLst>
            <pc:docMk/>
            <pc:sldMk cId="952720033" sldId="311"/>
            <ac:cxnSpMk id="80"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476219311" sldId="312"/>
        </pc:sldMkLst>
        <pc:spChg chg="add del">
          <ac:chgData name="PALANIAPPAN Devarajan" userId="0ccb0e75-6f62-4860-b5c8-e1d1cc272866" providerId="ADAL" clId="{4531E013-473D-4648-911B-96B8DADA2326}" dt="2024-01-16T07:32:03.220" v="2167" actId="26606"/>
          <ac:spMkLst>
            <pc:docMk/>
            <pc:sldMk cId="3476219311" sldId="312"/>
            <ac:spMk id="19" creationId="{3DAD86CA-8235-409B-982B-5E7A033E2392}"/>
          </ac:spMkLst>
        </pc:spChg>
        <pc:spChg chg="add del">
          <ac:chgData name="PALANIAPPAN Devarajan" userId="0ccb0e75-6f62-4860-b5c8-e1d1cc272866" providerId="ADAL" clId="{4531E013-473D-4648-911B-96B8DADA2326}" dt="2024-01-16T07:32:32.395" v="2171" actId="26606"/>
          <ac:spMkLst>
            <pc:docMk/>
            <pc:sldMk cId="3476219311" sldId="312"/>
            <ac:spMk id="20" creationId="{2215C6C6-E45C-4179-9FC1-E8A4C1D47430}"/>
          </ac:spMkLst>
        </pc:spChg>
        <pc:spChg chg="add del">
          <ac:chgData name="PALANIAPPAN Devarajan" userId="0ccb0e75-6f62-4860-b5c8-e1d1cc272866" providerId="ADAL" clId="{4531E013-473D-4648-911B-96B8DADA2326}" dt="2024-01-16T07:32:03.220" v="2167" actId="26606"/>
          <ac:spMkLst>
            <pc:docMk/>
            <pc:sldMk cId="3476219311" sldId="312"/>
            <ac:spMk id="24" creationId="{9F234FBA-3501-47B4-AE0C-AA4AFBC8F603}"/>
          </ac:spMkLst>
        </pc:spChg>
        <pc:spChg chg="add del">
          <ac:chgData name="PALANIAPPAN Devarajan" userId="0ccb0e75-6f62-4860-b5c8-e1d1cc272866" providerId="ADAL" clId="{4531E013-473D-4648-911B-96B8DADA2326}" dt="2024-01-16T07:32:03.220" v="2167" actId="26606"/>
          <ac:spMkLst>
            <pc:docMk/>
            <pc:sldMk cId="3476219311" sldId="312"/>
            <ac:spMk id="26" creationId="{B5EF893B-0491-416E-9D33-BADE9600792A}"/>
          </ac:spMkLst>
        </pc:spChg>
        <pc:spChg chg="add del">
          <ac:chgData name="PALANIAPPAN Devarajan" userId="0ccb0e75-6f62-4860-b5c8-e1d1cc272866" providerId="ADAL" clId="{4531E013-473D-4648-911B-96B8DADA2326}" dt="2024-01-16T07:32:32.395" v="2171" actId="26606"/>
          <ac:spMkLst>
            <pc:docMk/>
            <pc:sldMk cId="3476219311" sldId="312"/>
            <ac:spMk id="27" creationId="{3776B14B-F2F4-4825-8DA8-8C7A0F2B3960}"/>
          </ac:spMkLst>
        </pc:spChg>
        <pc:spChg chg="add del">
          <ac:chgData name="PALANIAPPAN Devarajan" userId="0ccb0e75-6f62-4860-b5c8-e1d1cc272866" providerId="ADAL" clId="{4531E013-473D-4648-911B-96B8DADA2326}" dt="2024-01-16T07:33:45.990" v="2173" actId="26606"/>
          <ac:spMkLst>
            <pc:docMk/>
            <pc:sldMk cId="3476219311" sldId="312"/>
            <ac:spMk id="29" creationId="{2D2B266D-3625-4584-A5C3-7D3F672CFF30}"/>
          </ac:spMkLst>
        </pc:spChg>
        <pc:spChg chg="add del">
          <ac:chgData name="PALANIAPPAN Devarajan" userId="0ccb0e75-6f62-4860-b5c8-e1d1cc272866" providerId="ADAL" clId="{4531E013-473D-4648-911B-96B8DADA2326}" dt="2024-01-16T07:33:45.990" v="2173" actId="26606"/>
          <ac:spMkLst>
            <pc:docMk/>
            <pc:sldMk cId="3476219311" sldId="312"/>
            <ac:spMk id="30" creationId="{C463B99A-73EE-4FBB-B7C4-F9F9BCC25C65}"/>
          </ac:spMkLst>
        </pc:spChg>
        <pc:spChg chg="add del">
          <ac:chgData name="PALANIAPPAN Devarajan" userId="0ccb0e75-6f62-4860-b5c8-e1d1cc272866" providerId="ADAL" clId="{4531E013-473D-4648-911B-96B8DADA2326}" dt="2024-01-16T07:33:45.990" v="2173" actId="26606"/>
          <ac:spMkLst>
            <pc:docMk/>
            <pc:sldMk cId="3476219311" sldId="312"/>
            <ac:spMk id="31" creationId="{A5D2A5D1-BA0D-47D3-B051-DA7743C46E28}"/>
          </ac:spMkLst>
        </pc:spChg>
        <pc:spChg chg="add">
          <ac:chgData name="PALANIAPPAN Devarajan" userId="0ccb0e75-6f62-4860-b5c8-e1d1cc272866" providerId="ADAL" clId="{4531E013-473D-4648-911B-96B8DADA2326}" dt="2024-01-16T07:33:45.990" v="2173" actId="26606"/>
          <ac:spMkLst>
            <pc:docMk/>
            <pc:sldMk cId="3476219311" sldId="312"/>
            <ac:spMk id="36" creationId="{22F15A2D-2324-487D-A02A-BF46C5C580EB}"/>
          </ac:spMkLst>
        </pc:spChg>
        <pc:spChg chg="add">
          <ac:chgData name="PALANIAPPAN Devarajan" userId="0ccb0e75-6f62-4860-b5c8-e1d1cc272866" providerId="ADAL" clId="{4531E013-473D-4648-911B-96B8DADA2326}" dt="2024-01-16T07:33:45.990" v="2173" actId="26606"/>
          <ac:spMkLst>
            <pc:docMk/>
            <pc:sldMk cId="3476219311" sldId="312"/>
            <ac:spMk id="38" creationId="{17A7F34E-D418-47E2-9F86-2C45BBC31210}"/>
          </ac:spMkLst>
        </pc:spChg>
        <pc:spChg chg="add">
          <ac:chgData name="PALANIAPPAN Devarajan" userId="0ccb0e75-6f62-4860-b5c8-e1d1cc272866" providerId="ADAL" clId="{4531E013-473D-4648-911B-96B8DADA2326}" dt="2024-01-16T07:33:45.990" v="2173" actId="26606"/>
          <ac:spMkLst>
            <pc:docMk/>
            <pc:sldMk cId="3476219311" sldId="312"/>
            <ac:spMk id="40" creationId="{2AEAFA59-923A-4F54-8B49-44C970BCC323}"/>
          </ac:spMkLst>
        </pc:spChg>
        <pc:grpChg chg="add del">
          <ac:chgData name="PALANIAPPAN Devarajan" userId="0ccb0e75-6f62-4860-b5c8-e1d1cc272866" providerId="ADAL" clId="{4531E013-473D-4648-911B-96B8DADA2326}" dt="2024-01-16T07:32:55.012" v="2172" actId="26606"/>
          <ac:grpSpMkLst>
            <pc:docMk/>
            <pc:sldMk cId="3476219311" sldId="312"/>
            <ac:grpSpMk id="13" creationId="{26176824-7946-6969-3841-DD5C101DF42D}"/>
          </ac:grpSpMkLst>
        </pc:grpChg>
        <pc:grpChg chg="add del">
          <ac:chgData name="PALANIAPPAN Devarajan" userId="0ccb0e75-6f62-4860-b5c8-e1d1cc272866" providerId="ADAL" clId="{4531E013-473D-4648-911B-96B8DADA2326}" dt="2024-01-16T07:32:32.395" v="2171" actId="26606"/>
          <ac:grpSpMkLst>
            <pc:docMk/>
            <pc:sldMk cId="3476219311" sldId="312"/>
            <ac:grpSpMk id="21" creationId="{5FE9FE4C-C9E0-4C54-8010-EA9D29CD4D59}"/>
          </ac:grpSpMkLst>
        </pc:grpChg>
        <pc:picChg chg="mod">
          <ac:chgData name="PALANIAPPAN Devarajan" userId="0ccb0e75-6f62-4860-b5c8-e1d1cc272866" providerId="ADAL" clId="{4531E013-473D-4648-911B-96B8DADA2326}" dt="2024-01-16T07:34:38.281" v="2180" actId="1076"/>
          <ac:picMkLst>
            <pc:docMk/>
            <pc:sldMk cId="3476219311" sldId="312"/>
            <ac:picMk id="4" creationId="{3228572C-B7D8-D85B-6BB9-7AEF264217BF}"/>
          </ac:picMkLst>
        </pc:picChg>
        <pc:cxnChg chg="add del">
          <ac:chgData name="PALANIAPPAN Devarajan" userId="0ccb0e75-6f62-4860-b5c8-e1d1cc272866" providerId="ADAL" clId="{4531E013-473D-4648-911B-96B8DADA2326}" dt="2024-01-16T07:32:03.220" v="2167" actId="26606"/>
          <ac:cxnSpMkLst>
            <pc:docMk/>
            <pc:sldMk cId="3476219311" sldId="312"/>
            <ac:cxnSpMk id="2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846332290" sldId="313"/>
        </pc:sldMkLst>
        <pc:spChg chg="add del">
          <ac:chgData name="PALANIAPPAN Devarajan" userId="0ccb0e75-6f62-4860-b5c8-e1d1cc272866" providerId="ADAL" clId="{4531E013-473D-4648-911B-96B8DADA2326}" dt="2024-01-16T07:30:07.849" v="2150" actId="26606"/>
          <ac:spMkLst>
            <pc:docMk/>
            <pc:sldMk cId="3846332290" sldId="313"/>
            <ac:spMk id="17" creationId="{0D1D8088-559A-46A5-A801-CDF0B9476BED}"/>
          </ac:spMkLst>
        </pc:spChg>
        <pc:spChg chg="add">
          <ac:chgData name="PALANIAPPAN Devarajan" userId="0ccb0e75-6f62-4860-b5c8-e1d1cc272866" providerId="ADAL" clId="{4531E013-473D-4648-911B-96B8DADA2326}" dt="2024-01-16T07:30:07.849" v="2151" actId="26606"/>
          <ac:spMkLst>
            <pc:docMk/>
            <pc:sldMk cId="3846332290" sldId="313"/>
            <ac:spMk id="21" creationId="{B5EF893B-0491-416E-9D33-BADE9600792A}"/>
          </ac:spMkLst>
        </pc:spChg>
        <pc:spChg chg="add del">
          <ac:chgData name="PALANIAPPAN Devarajan" userId="0ccb0e75-6f62-4860-b5c8-e1d1cc272866" providerId="ADAL" clId="{4531E013-473D-4648-911B-96B8DADA2326}" dt="2024-01-16T07:30:07.849" v="2150" actId="26606"/>
          <ac:spMkLst>
            <pc:docMk/>
            <pc:sldMk cId="3846332290" sldId="313"/>
            <ac:spMk id="23" creationId="{3776B14B-F2F4-4825-8DA8-8C7A0F2B3960}"/>
          </ac:spMkLst>
        </pc:spChg>
        <pc:spChg chg="add">
          <ac:chgData name="PALANIAPPAN Devarajan" userId="0ccb0e75-6f62-4860-b5c8-e1d1cc272866" providerId="ADAL" clId="{4531E013-473D-4648-911B-96B8DADA2326}" dt="2024-01-16T07:30:07.849" v="2151" actId="26606"/>
          <ac:spMkLst>
            <pc:docMk/>
            <pc:sldMk cId="3846332290" sldId="313"/>
            <ac:spMk id="25" creationId="{3DAD86CA-8235-409B-982B-5E7A033E2392}"/>
          </ac:spMkLst>
        </pc:spChg>
        <pc:spChg chg="add">
          <ac:chgData name="PALANIAPPAN Devarajan" userId="0ccb0e75-6f62-4860-b5c8-e1d1cc272866" providerId="ADAL" clId="{4531E013-473D-4648-911B-96B8DADA2326}" dt="2024-01-16T07:30:07.849" v="2151" actId="26606"/>
          <ac:spMkLst>
            <pc:docMk/>
            <pc:sldMk cId="3846332290" sldId="313"/>
            <ac:spMk id="26" creationId="{9F234FBA-3501-47B4-AE0C-AA4AFBC8F603}"/>
          </ac:spMkLst>
        </pc:spChg>
        <pc:grpChg chg="add del">
          <ac:chgData name="PALANIAPPAN Devarajan" userId="0ccb0e75-6f62-4860-b5c8-e1d1cc272866" providerId="ADAL" clId="{4531E013-473D-4648-911B-96B8DADA2326}" dt="2024-01-16T07:30:07.849" v="2151" actId="26606"/>
          <ac:grpSpMkLst>
            <pc:docMk/>
            <pc:sldMk cId="3846332290" sldId="313"/>
            <ac:grpSpMk id="8" creationId="{26176824-7946-6969-3841-DD5C101DF42D}"/>
          </ac:grpSpMkLst>
        </pc:grpChg>
        <pc:grpChg chg="add del">
          <ac:chgData name="PALANIAPPAN Devarajan" userId="0ccb0e75-6f62-4860-b5c8-e1d1cc272866" providerId="ADAL" clId="{4531E013-473D-4648-911B-96B8DADA2326}" dt="2024-01-16T07:30:07.849" v="2150" actId="26606"/>
          <ac:grpSpMkLst>
            <pc:docMk/>
            <pc:sldMk cId="3846332290" sldId="313"/>
            <ac:grpSpMk id="19" creationId="{83E2E96F-17F7-4C8C-BDF1-6BB90A0C1D7F}"/>
          </ac:grpSpMkLst>
        </pc:grpChg>
        <pc:picChg chg="mod">
          <ac:chgData name="PALANIAPPAN Devarajan" userId="0ccb0e75-6f62-4860-b5c8-e1d1cc272866" providerId="ADAL" clId="{4531E013-473D-4648-911B-96B8DADA2326}" dt="2024-01-16T07:30:44.074" v="2157" actId="1076"/>
          <ac:picMkLst>
            <pc:docMk/>
            <pc:sldMk cId="3846332290" sldId="313"/>
            <ac:picMk id="3" creationId="{DCB18DDF-14B3-408D-4020-C7D96E14BA35}"/>
          </ac:picMkLst>
        </pc:picChg>
        <pc:cxnChg chg="add">
          <ac:chgData name="PALANIAPPAN Devarajan" userId="0ccb0e75-6f62-4860-b5c8-e1d1cc272866" providerId="ADAL" clId="{4531E013-473D-4648-911B-96B8DADA2326}" dt="2024-01-16T07:30:07.849" v="2151" actId="26606"/>
          <ac:cxnSpMkLst>
            <pc:docMk/>
            <pc:sldMk cId="3846332290" sldId="313"/>
            <ac:cxnSpMk id="27"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645810705" sldId="314"/>
        </pc:sldMkLst>
        <pc:spChg chg="add del">
          <ac:chgData name="PALANIAPPAN Devarajan" userId="0ccb0e75-6f62-4860-b5c8-e1d1cc272866" providerId="ADAL" clId="{4531E013-473D-4648-911B-96B8DADA2326}" dt="2024-01-16T07:37:01.259" v="2197" actId="26606"/>
          <ac:spMkLst>
            <pc:docMk/>
            <pc:sldMk cId="3645810705" sldId="314"/>
            <ac:spMk id="47" creationId="{2215C6C6-E45C-4179-9FC1-E8A4C1D47430}"/>
          </ac:spMkLst>
        </pc:spChg>
        <pc:spChg chg="add del">
          <ac:chgData name="PALANIAPPAN Devarajan" userId="0ccb0e75-6f62-4860-b5c8-e1d1cc272866" providerId="ADAL" clId="{4531E013-473D-4648-911B-96B8DADA2326}" dt="2024-01-16T07:37:01.259" v="2197" actId="26606"/>
          <ac:spMkLst>
            <pc:docMk/>
            <pc:sldMk cId="3645810705" sldId="314"/>
            <ac:spMk id="55" creationId="{3776B14B-F2F4-4825-8DA8-8C7A0F2B3960}"/>
          </ac:spMkLst>
        </pc:spChg>
        <pc:grpChg chg="add del">
          <ac:chgData name="PALANIAPPAN Devarajan" userId="0ccb0e75-6f62-4860-b5c8-e1d1cc272866" providerId="ADAL" clId="{4531E013-473D-4648-911B-96B8DADA2326}" dt="2024-01-16T07:37:01.259" v="2197" actId="26606"/>
          <ac:grpSpMkLst>
            <pc:docMk/>
            <pc:sldMk cId="3645810705" sldId="314"/>
            <ac:grpSpMk id="48" creationId="{5FE9FE4C-C9E0-4C54-8010-EA9D29CD4D59}"/>
          </ac:grpSpMkLst>
        </pc:grpChg>
        <pc:picChg chg="mod">
          <ac:chgData name="PALANIAPPAN Devarajan" userId="0ccb0e75-6f62-4860-b5c8-e1d1cc272866" providerId="ADAL" clId="{4531E013-473D-4648-911B-96B8DADA2326}" dt="2024-01-16T07:37:01.259" v="2197" actId="26606"/>
          <ac:picMkLst>
            <pc:docMk/>
            <pc:sldMk cId="3645810705" sldId="314"/>
            <ac:picMk id="8" creationId="{66D62F71-429B-2E0A-8152-F3319059B075}"/>
          </ac:picMkLst>
        </pc:picChg>
      </pc:sldChg>
      <pc:sldChg chg="addSp delSp modSp mod modTransition setBg">
        <pc:chgData name="PALANIAPPAN Devarajan" userId="0ccb0e75-6f62-4860-b5c8-e1d1cc272866" providerId="ADAL" clId="{4531E013-473D-4648-911B-96B8DADA2326}" dt="2024-01-16T12:48:08.127" v="3130"/>
        <pc:sldMkLst>
          <pc:docMk/>
          <pc:sldMk cId="284946408" sldId="315"/>
        </pc:sldMkLst>
        <pc:spChg chg="add del">
          <ac:chgData name="PALANIAPPAN Devarajan" userId="0ccb0e75-6f62-4860-b5c8-e1d1cc272866" providerId="ADAL" clId="{4531E013-473D-4648-911B-96B8DADA2326}" dt="2024-01-16T09:16:31.235" v="2277" actId="26606"/>
          <ac:spMkLst>
            <pc:docMk/>
            <pc:sldMk cId="284946408" sldId="315"/>
            <ac:spMk id="17" creationId="{3DAD86CA-8235-409B-982B-5E7A033E2392}"/>
          </ac:spMkLst>
        </pc:spChg>
        <pc:spChg chg="add del">
          <ac:chgData name="PALANIAPPAN Devarajan" userId="0ccb0e75-6f62-4860-b5c8-e1d1cc272866" providerId="ADAL" clId="{4531E013-473D-4648-911B-96B8DADA2326}" dt="2024-01-16T09:16:31.235" v="2277" actId="26606"/>
          <ac:spMkLst>
            <pc:docMk/>
            <pc:sldMk cId="284946408" sldId="315"/>
            <ac:spMk id="19" creationId="{9F234FBA-3501-47B4-AE0C-AA4AFBC8F603}"/>
          </ac:spMkLst>
        </pc:spChg>
        <pc:spChg chg="add del">
          <ac:chgData name="PALANIAPPAN Devarajan" userId="0ccb0e75-6f62-4860-b5c8-e1d1cc272866" providerId="ADAL" clId="{4531E013-473D-4648-911B-96B8DADA2326}" dt="2024-01-16T09:16:31.235" v="2277" actId="26606"/>
          <ac:spMkLst>
            <pc:docMk/>
            <pc:sldMk cId="284946408" sldId="315"/>
            <ac:spMk id="21" creationId="{B5EF893B-0491-416E-9D33-BADE9600792A}"/>
          </ac:spMkLst>
        </pc:spChg>
        <pc:spChg chg="add del">
          <ac:chgData name="PALANIAPPAN Devarajan" userId="0ccb0e75-6f62-4860-b5c8-e1d1cc272866" providerId="ADAL" clId="{4531E013-473D-4648-911B-96B8DADA2326}" dt="2024-01-16T09:16:34.478" v="2279" actId="26606"/>
          <ac:spMkLst>
            <pc:docMk/>
            <pc:sldMk cId="284946408" sldId="315"/>
            <ac:spMk id="25" creationId="{63644BFD-D22E-4019-B666-387DA51AEAFD}"/>
          </ac:spMkLst>
        </pc:spChg>
        <pc:spChg chg="add del">
          <ac:chgData name="PALANIAPPAN Devarajan" userId="0ccb0e75-6f62-4860-b5c8-e1d1cc272866" providerId="ADAL" clId="{4531E013-473D-4648-911B-96B8DADA2326}" dt="2024-01-16T09:16:34.478" v="2279" actId="26606"/>
          <ac:spMkLst>
            <pc:docMk/>
            <pc:sldMk cId="284946408" sldId="315"/>
            <ac:spMk id="28" creationId="{3776B14B-F2F4-4825-8DA8-8C7A0F2B3960}"/>
          </ac:spMkLst>
        </pc:spChg>
        <pc:spChg chg="add del">
          <ac:chgData name="PALANIAPPAN Devarajan" userId="0ccb0e75-6f62-4860-b5c8-e1d1cc272866" providerId="ADAL" clId="{4531E013-473D-4648-911B-96B8DADA2326}" dt="2024-01-16T09:16:38.900" v="2281" actId="26606"/>
          <ac:spMkLst>
            <pc:docMk/>
            <pc:sldMk cId="284946408" sldId="315"/>
            <ac:spMk id="30" creationId="{3DAD86CA-8235-409B-982B-5E7A033E2392}"/>
          </ac:spMkLst>
        </pc:spChg>
        <pc:spChg chg="add del">
          <ac:chgData name="PALANIAPPAN Devarajan" userId="0ccb0e75-6f62-4860-b5c8-e1d1cc272866" providerId="ADAL" clId="{4531E013-473D-4648-911B-96B8DADA2326}" dt="2024-01-16T09:16:38.900" v="2281" actId="26606"/>
          <ac:spMkLst>
            <pc:docMk/>
            <pc:sldMk cId="284946408" sldId="315"/>
            <ac:spMk id="31" creationId="{9F234FBA-3501-47B4-AE0C-AA4AFBC8F603}"/>
          </ac:spMkLst>
        </pc:spChg>
        <pc:spChg chg="add del">
          <ac:chgData name="PALANIAPPAN Devarajan" userId="0ccb0e75-6f62-4860-b5c8-e1d1cc272866" providerId="ADAL" clId="{4531E013-473D-4648-911B-96B8DADA2326}" dt="2024-01-16T09:16:38.900" v="2281" actId="26606"/>
          <ac:spMkLst>
            <pc:docMk/>
            <pc:sldMk cId="284946408" sldId="315"/>
            <ac:spMk id="32" creationId="{B5EF893B-0491-416E-9D33-BADE9600792A}"/>
          </ac:spMkLst>
        </pc:spChg>
        <pc:spChg chg="add">
          <ac:chgData name="PALANIAPPAN Devarajan" userId="0ccb0e75-6f62-4860-b5c8-e1d1cc272866" providerId="ADAL" clId="{4531E013-473D-4648-911B-96B8DADA2326}" dt="2024-01-16T09:16:38.909" v="2282" actId="26606"/>
          <ac:spMkLst>
            <pc:docMk/>
            <pc:sldMk cId="284946408" sldId="315"/>
            <ac:spMk id="35" creationId="{63644BFD-D22E-4019-B666-387DA51AEAFD}"/>
          </ac:spMkLst>
        </pc:spChg>
        <pc:spChg chg="add">
          <ac:chgData name="PALANIAPPAN Devarajan" userId="0ccb0e75-6f62-4860-b5c8-e1d1cc272866" providerId="ADAL" clId="{4531E013-473D-4648-911B-96B8DADA2326}" dt="2024-01-16T09:16:38.909" v="2282" actId="26606"/>
          <ac:spMkLst>
            <pc:docMk/>
            <pc:sldMk cId="284946408" sldId="315"/>
            <ac:spMk id="38" creationId="{3776B14B-F2F4-4825-8DA8-8C7A0F2B3960}"/>
          </ac:spMkLst>
        </pc:spChg>
        <pc:grpChg chg="add del">
          <ac:chgData name="PALANIAPPAN Devarajan" userId="0ccb0e75-6f62-4860-b5c8-e1d1cc272866" providerId="ADAL" clId="{4531E013-473D-4648-911B-96B8DADA2326}" dt="2024-01-16T09:16:38.909" v="2282" actId="26606"/>
          <ac:grpSpMkLst>
            <pc:docMk/>
            <pc:sldMk cId="284946408" sldId="315"/>
            <ac:grpSpMk id="8" creationId="{26176824-7946-6969-3841-DD5C101DF42D}"/>
          </ac:grpSpMkLst>
        </pc:grpChg>
        <pc:grpChg chg="add del">
          <ac:chgData name="PALANIAPPAN Devarajan" userId="0ccb0e75-6f62-4860-b5c8-e1d1cc272866" providerId="ADAL" clId="{4531E013-473D-4648-911B-96B8DADA2326}" dt="2024-01-16T09:16:34.478" v="2279" actId="26606"/>
          <ac:grpSpMkLst>
            <pc:docMk/>
            <pc:sldMk cId="284946408" sldId="315"/>
            <ac:grpSpMk id="26" creationId="{5FE9FE4C-C9E0-4C54-8010-EA9D29CD4D59}"/>
          </ac:grpSpMkLst>
        </pc:grpChg>
        <pc:grpChg chg="add">
          <ac:chgData name="PALANIAPPAN Devarajan" userId="0ccb0e75-6f62-4860-b5c8-e1d1cc272866" providerId="ADAL" clId="{4531E013-473D-4648-911B-96B8DADA2326}" dt="2024-01-16T09:16:38.909" v="2282" actId="26606"/>
          <ac:grpSpMkLst>
            <pc:docMk/>
            <pc:sldMk cId="284946408" sldId="315"/>
            <ac:grpSpMk id="36" creationId="{5FE9FE4C-C9E0-4C54-8010-EA9D29CD4D59}"/>
          </ac:grpSpMkLst>
        </pc:grpChg>
        <pc:picChg chg="mod">
          <ac:chgData name="PALANIAPPAN Devarajan" userId="0ccb0e75-6f62-4860-b5c8-e1d1cc272866" providerId="ADAL" clId="{4531E013-473D-4648-911B-96B8DADA2326}" dt="2024-01-16T09:16:38.909" v="2282" actId="26606"/>
          <ac:picMkLst>
            <pc:docMk/>
            <pc:sldMk cId="284946408" sldId="315"/>
            <ac:picMk id="3" creationId="{8DFF04AB-314F-EC2C-2D69-E0B73DD2E8B1}"/>
          </ac:picMkLst>
        </pc:picChg>
        <pc:cxnChg chg="add del">
          <ac:chgData name="PALANIAPPAN Devarajan" userId="0ccb0e75-6f62-4860-b5c8-e1d1cc272866" providerId="ADAL" clId="{4531E013-473D-4648-911B-96B8DADA2326}" dt="2024-01-16T09:16:31.235" v="2277" actId="26606"/>
          <ac:cxnSpMkLst>
            <pc:docMk/>
            <pc:sldMk cId="284946408" sldId="315"/>
            <ac:cxnSpMk id="23" creationId="{469F4FF8-F8B0-4630-BA1B-0D8B324CD5FF}"/>
          </ac:cxnSpMkLst>
        </pc:cxnChg>
        <pc:cxnChg chg="add del">
          <ac:chgData name="PALANIAPPAN Devarajan" userId="0ccb0e75-6f62-4860-b5c8-e1d1cc272866" providerId="ADAL" clId="{4531E013-473D-4648-911B-96B8DADA2326}" dt="2024-01-16T09:16:38.900" v="2281" actId="26606"/>
          <ac:cxnSpMkLst>
            <pc:docMk/>
            <pc:sldMk cId="284946408" sldId="315"/>
            <ac:cxnSpMk id="33"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2354769564" sldId="316"/>
        </pc:sldMkLst>
        <pc:spChg chg="add">
          <ac:chgData name="PALANIAPPAN Devarajan" userId="0ccb0e75-6f62-4860-b5c8-e1d1cc272866" providerId="ADAL" clId="{4531E013-473D-4648-911B-96B8DADA2326}" dt="2024-01-16T07:38:11.856" v="2206" actId="26606"/>
          <ac:spMkLst>
            <pc:docMk/>
            <pc:sldMk cId="2354769564" sldId="316"/>
            <ac:spMk id="73" creationId="{2215C6C6-E45C-4179-9FC1-E8A4C1D47430}"/>
          </ac:spMkLst>
        </pc:spChg>
        <pc:spChg chg="add">
          <ac:chgData name="PALANIAPPAN Devarajan" userId="0ccb0e75-6f62-4860-b5c8-e1d1cc272866" providerId="ADAL" clId="{4531E013-473D-4648-911B-96B8DADA2326}" dt="2024-01-16T07:38:11.856" v="2206" actId="26606"/>
          <ac:spMkLst>
            <pc:docMk/>
            <pc:sldMk cId="2354769564" sldId="316"/>
            <ac:spMk id="79" creationId="{3776B14B-F2F4-4825-8DA8-8C7A0F2B3960}"/>
          </ac:spMkLst>
        </pc:spChg>
        <pc:grpChg chg="del">
          <ac:chgData name="PALANIAPPAN Devarajan" userId="0ccb0e75-6f62-4860-b5c8-e1d1cc272866" providerId="ADAL" clId="{4531E013-473D-4648-911B-96B8DADA2326}" dt="2024-01-16T07:38:11.856" v="2206" actId="26606"/>
          <ac:grpSpMkLst>
            <pc:docMk/>
            <pc:sldMk cId="2354769564" sldId="316"/>
            <ac:grpSpMk id="64" creationId="{26176824-7946-6969-3841-DD5C101DF42D}"/>
          </ac:grpSpMkLst>
        </pc:grpChg>
        <pc:grpChg chg="add">
          <ac:chgData name="PALANIAPPAN Devarajan" userId="0ccb0e75-6f62-4860-b5c8-e1d1cc272866" providerId="ADAL" clId="{4531E013-473D-4648-911B-96B8DADA2326}" dt="2024-01-16T07:38:11.856" v="2206" actId="26606"/>
          <ac:grpSpMkLst>
            <pc:docMk/>
            <pc:sldMk cId="2354769564" sldId="316"/>
            <ac:grpSpMk id="75" creationId="{5FE9FE4C-C9E0-4C54-8010-EA9D29CD4D59}"/>
          </ac:grpSpMkLst>
        </pc:grpChg>
        <pc:picChg chg="mod">
          <ac:chgData name="PALANIAPPAN Devarajan" userId="0ccb0e75-6f62-4860-b5c8-e1d1cc272866" providerId="ADAL" clId="{4531E013-473D-4648-911B-96B8DADA2326}" dt="2024-01-16T07:38:11.856" v="2206" actId="26606"/>
          <ac:picMkLst>
            <pc:docMk/>
            <pc:sldMk cId="2354769564" sldId="316"/>
            <ac:picMk id="7" creationId="{8C162CBE-9606-C8EA-6B2D-B1EB87E616E0}"/>
          </ac:picMkLst>
        </pc:picChg>
      </pc:sldChg>
      <pc:sldChg chg="addSp delSp modSp mod modTransition setBg">
        <pc:chgData name="PALANIAPPAN Devarajan" userId="0ccb0e75-6f62-4860-b5c8-e1d1cc272866" providerId="ADAL" clId="{4531E013-473D-4648-911B-96B8DADA2326}" dt="2024-01-16T12:48:08.127" v="3130"/>
        <pc:sldMkLst>
          <pc:docMk/>
          <pc:sldMk cId="1212650819" sldId="317"/>
        </pc:sldMkLst>
        <pc:spChg chg="add">
          <ac:chgData name="PALANIAPPAN Devarajan" userId="0ccb0e75-6f62-4860-b5c8-e1d1cc272866" providerId="ADAL" clId="{4531E013-473D-4648-911B-96B8DADA2326}" dt="2024-01-16T07:40:56.210" v="2232" actId="26606"/>
          <ac:spMkLst>
            <pc:docMk/>
            <pc:sldMk cId="1212650819" sldId="317"/>
            <ac:spMk id="40" creationId="{63644BFD-D22E-4019-B666-387DA51AEAFD}"/>
          </ac:spMkLst>
        </pc:spChg>
        <pc:spChg chg="add">
          <ac:chgData name="PALANIAPPAN Devarajan" userId="0ccb0e75-6f62-4860-b5c8-e1d1cc272866" providerId="ADAL" clId="{4531E013-473D-4648-911B-96B8DADA2326}" dt="2024-01-16T07:40:56.210" v="2232" actId="26606"/>
          <ac:spMkLst>
            <pc:docMk/>
            <pc:sldMk cId="1212650819" sldId="317"/>
            <ac:spMk id="41" creationId="{3776B14B-F2F4-4825-8DA8-8C7A0F2B3960}"/>
          </ac:spMkLst>
        </pc:spChg>
        <pc:grpChg chg="del">
          <ac:chgData name="PALANIAPPAN Devarajan" userId="0ccb0e75-6f62-4860-b5c8-e1d1cc272866" providerId="ADAL" clId="{4531E013-473D-4648-911B-96B8DADA2326}" dt="2024-01-16T07:40:56.210" v="2232" actId="26606"/>
          <ac:grpSpMkLst>
            <pc:docMk/>
            <pc:sldMk cId="1212650819" sldId="317"/>
            <ac:grpSpMk id="36" creationId="{26176824-7946-6969-3841-DD5C101DF42D}"/>
          </ac:grpSpMkLst>
        </pc:grpChg>
        <pc:grpChg chg="add">
          <ac:chgData name="PALANIAPPAN Devarajan" userId="0ccb0e75-6f62-4860-b5c8-e1d1cc272866" providerId="ADAL" clId="{4531E013-473D-4648-911B-96B8DADA2326}" dt="2024-01-16T07:40:56.210" v="2232" actId="26606"/>
          <ac:grpSpMkLst>
            <pc:docMk/>
            <pc:sldMk cId="1212650819" sldId="317"/>
            <ac:grpSpMk id="45" creationId="{5FE9FE4C-C9E0-4C54-8010-EA9D29CD4D59}"/>
          </ac:grpSpMkLst>
        </pc:grpChg>
        <pc:picChg chg="mod">
          <ac:chgData name="PALANIAPPAN Devarajan" userId="0ccb0e75-6f62-4860-b5c8-e1d1cc272866" providerId="ADAL" clId="{4531E013-473D-4648-911B-96B8DADA2326}" dt="2024-01-16T07:40:56.210" v="2232" actId="26606"/>
          <ac:picMkLst>
            <pc:docMk/>
            <pc:sldMk cId="1212650819" sldId="317"/>
            <ac:picMk id="3" creationId="{0DC92360-AFDC-88DB-CA06-2D52C8772C76}"/>
          </ac:picMkLst>
        </pc:picChg>
      </pc:sldChg>
      <pc:sldChg chg="addSp delSp modSp mod modTransition setBg">
        <pc:chgData name="PALANIAPPAN Devarajan" userId="0ccb0e75-6f62-4860-b5c8-e1d1cc272866" providerId="ADAL" clId="{4531E013-473D-4648-911B-96B8DADA2326}" dt="2024-01-16T12:48:08.127" v="3130"/>
        <pc:sldMkLst>
          <pc:docMk/>
          <pc:sldMk cId="2339553640" sldId="318"/>
        </pc:sldMkLst>
        <pc:spChg chg="add del mod">
          <ac:chgData name="PALANIAPPAN Devarajan" userId="0ccb0e75-6f62-4860-b5c8-e1d1cc272866" providerId="ADAL" clId="{4531E013-473D-4648-911B-96B8DADA2326}" dt="2024-01-16T11:05:52.585" v="3012" actId="26606"/>
          <ac:spMkLst>
            <pc:docMk/>
            <pc:sldMk cId="2339553640" sldId="318"/>
            <ac:spMk id="170" creationId="{1FA14BF0-2782-FA1E-B66A-1FB223B73D2B}"/>
          </ac:spMkLst>
        </pc:spChg>
        <pc:spChg chg="add del">
          <ac:chgData name="PALANIAPPAN Devarajan" userId="0ccb0e75-6f62-4860-b5c8-e1d1cc272866" providerId="ADAL" clId="{4531E013-473D-4648-911B-96B8DADA2326}" dt="2024-01-16T10:02:12.533" v="2652" actId="26606"/>
          <ac:spMkLst>
            <pc:docMk/>
            <pc:sldMk cId="2339553640" sldId="318"/>
            <ac:spMk id="178" creationId="{FE1EC756-41E9-4FD6-AD48-EF46A28137B7}"/>
          </ac:spMkLst>
        </pc:spChg>
        <pc:spChg chg="add del">
          <ac:chgData name="PALANIAPPAN Devarajan" userId="0ccb0e75-6f62-4860-b5c8-e1d1cc272866" providerId="ADAL" clId="{4531E013-473D-4648-911B-96B8DADA2326}" dt="2024-01-16T10:02:12.533" v="2652" actId="26606"/>
          <ac:spMkLst>
            <pc:docMk/>
            <pc:sldMk cId="2339553640" sldId="318"/>
            <ac:spMk id="179"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0" creationId="{058A14AF-9FB5-4CC7-BA35-E8E85D3EDF0E}"/>
          </ac:spMkLst>
        </pc:spChg>
        <pc:spChg chg="add del">
          <ac:chgData name="PALANIAPPAN Devarajan" userId="0ccb0e75-6f62-4860-b5c8-e1d1cc272866" providerId="ADAL" clId="{4531E013-473D-4648-911B-96B8DADA2326}" dt="2024-01-16T10:02:18.864" v="2654" actId="26606"/>
          <ac:spMkLst>
            <pc:docMk/>
            <pc:sldMk cId="2339553640" sldId="318"/>
            <ac:spMk id="181"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2" creationId="{3A9A4357-BD1D-4622-A4FE-766E6AB8DE84}"/>
          </ac:spMkLst>
        </pc:spChg>
        <pc:spChg chg="add del">
          <ac:chgData name="PALANIAPPAN Devarajan" userId="0ccb0e75-6f62-4860-b5c8-e1d1cc272866" providerId="ADAL" clId="{4531E013-473D-4648-911B-96B8DADA2326}" dt="2024-01-16T10:02:18.864" v="2654" actId="26606"/>
          <ac:spMkLst>
            <pc:docMk/>
            <pc:sldMk cId="2339553640" sldId="318"/>
            <ac:spMk id="183" creationId="{E66F6371-9EA5-9354-29DC-1D07B921F79C}"/>
          </ac:spMkLst>
        </pc:spChg>
        <pc:spChg chg="add del">
          <ac:chgData name="PALANIAPPAN Devarajan" userId="0ccb0e75-6f62-4860-b5c8-e1d1cc272866" providerId="ADAL" clId="{4531E013-473D-4648-911B-96B8DADA2326}" dt="2024-01-16T10:00:48.513" v="2641" actId="26606"/>
          <ac:spMkLst>
            <pc:docMk/>
            <pc:sldMk cId="2339553640" sldId="318"/>
            <ac:spMk id="184" creationId="{E659831F-0D9A-4C63-9EBB-8435B85A440F}"/>
          </ac:spMkLst>
        </pc:spChg>
        <pc:spChg chg="add del">
          <ac:chgData name="PALANIAPPAN Devarajan" userId="0ccb0e75-6f62-4860-b5c8-e1d1cc272866" providerId="ADAL" clId="{4531E013-473D-4648-911B-96B8DADA2326}" dt="2024-01-16T10:03:24.877" v="2677" actId="26606"/>
          <ac:spMkLst>
            <pc:docMk/>
            <pc:sldMk cId="2339553640" sldId="318"/>
            <ac:spMk id="185" creationId="{FE1EC756-41E9-4FD6-AD48-EF46A28137B7}"/>
          </ac:spMkLst>
        </pc:spChg>
        <pc:spChg chg="add del">
          <ac:chgData name="PALANIAPPAN Devarajan" userId="0ccb0e75-6f62-4860-b5c8-e1d1cc272866" providerId="ADAL" clId="{4531E013-473D-4648-911B-96B8DADA2326}" dt="2024-01-16T10:00:48.513" v="2641" actId="26606"/>
          <ac:spMkLst>
            <pc:docMk/>
            <pc:sldMk cId="2339553640" sldId="318"/>
            <ac:spMk id="186" creationId="{E6995CE5-F890-4ABA-82A2-26507CE8D2A3}"/>
          </ac:spMkLst>
        </pc:spChg>
        <pc:spChg chg="add del">
          <ac:chgData name="PALANIAPPAN Devarajan" userId="0ccb0e75-6f62-4860-b5c8-e1d1cc272866" providerId="ADAL" clId="{4531E013-473D-4648-911B-96B8DADA2326}" dt="2024-01-16T10:02:22.257" v="2656" actId="26606"/>
          <ac:spMkLst>
            <pc:docMk/>
            <pc:sldMk cId="2339553640" sldId="318"/>
            <ac:spMk id="187" creationId="{D5B0017B-2ECA-49AF-B397-DC140825DF8D}"/>
          </ac:spMkLst>
        </pc:spChg>
        <pc:spChg chg="add del">
          <ac:chgData name="PALANIAPPAN Devarajan" userId="0ccb0e75-6f62-4860-b5c8-e1d1cc272866" providerId="ADAL" clId="{4531E013-473D-4648-911B-96B8DADA2326}" dt="2024-01-16T10:02:22.257" v="2656" actId="26606"/>
          <ac:spMkLst>
            <pc:docMk/>
            <pc:sldMk cId="2339553640" sldId="318"/>
            <ac:spMk id="189" creationId="{70E96339-907C-46C3-99AC-31179B6F0EBD}"/>
          </ac:spMkLst>
        </pc:spChg>
        <pc:spChg chg="add del">
          <ac:chgData name="PALANIAPPAN Devarajan" userId="0ccb0e75-6f62-4860-b5c8-e1d1cc272866" providerId="ADAL" clId="{4531E013-473D-4648-911B-96B8DADA2326}" dt="2024-01-16T10:00:57.161" v="2645" actId="26606"/>
          <ac:spMkLst>
            <pc:docMk/>
            <pc:sldMk cId="2339553640" sldId="318"/>
            <ac:spMk id="190" creationId="{9D25F302-27C5-414F-97F8-6EA0A6C028BA}"/>
          </ac:spMkLst>
        </pc:spChg>
        <pc:spChg chg="add del">
          <ac:chgData name="PALANIAPPAN Devarajan" userId="0ccb0e75-6f62-4860-b5c8-e1d1cc272866" providerId="ADAL" clId="{4531E013-473D-4648-911B-96B8DADA2326}" dt="2024-01-16T10:00:57.161" v="2645" actId="26606"/>
          <ac:spMkLst>
            <pc:docMk/>
            <pc:sldMk cId="2339553640" sldId="318"/>
            <ac:spMk id="191" creationId="{7262C87B-205C-4719-AC60-AF13E94F1F8A}"/>
          </ac:spMkLst>
        </pc:spChg>
        <pc:spChg chg="add del">
          <ac:chgData name="PALANIAPPAN Devarajan" userId="0ccb0e75-6f62-4860-b5c8-e1d1cc272866" providerId="ADAL" clId="{4531E013-473D-4648-911B-96B8DADA2326}" dt="2024-01-16T10:00:57.161" v="2645" actId="26606"/>
          <ac:spMkLst>
            <pc:docMk/>
            <pc:sldMk cId="2339553640" sldId="318"/>
            <ac:spMk id="192" creationId="{830A36F8-48C2-4842-A87B-8CE8DF4E7FD2}"/>
          </ac:spMkLst>
        </pc:spChg>
        <pc:spChg chg="add del">
          <ac:chgData name="PALANIAPPAN Devarajan" userId="0ccb0e75-6f62-4860-b5c8-e1d1cc272866" providerId="ADAL" clId="{4531E013-473D-4648-911B-96B8DADA2326}" dt="2024-01-16T10:00:57.161" v="2645" actId="26606"/>
          <ac:spMkLst>
            <pc:docMk/>
            <pc:sldMk cId="2339553640" sldId="318"/>
            <ac:spMk id="193" creationId="{8F451A30-466B-4996-9BA5-CD6ABCC6D558}"/>
          </ac:spMkLst>
        </pc:spChg>
        <pc:spChg chg="add del">
          <ac:chgData name="PALANIAPPAN Devarajan" userId="0ccb0e75-6f62-4860-b5c8-e1d1cc272866" providerId="ADAL" clId="{4531E013-473D-4648-911B-96B8DADA2326}" dt="2024-01-16T10:00:57.161" v="2645" actId="26606"/>
          <ac:spMkLst>
            <pc:docMk/>
            <pc:sldMk cId="2339553640" sldId="318"/>
            <ac:spMk id="194" creationId="{1FA14BF0-2782-FA1E-B66A-1FB223B73D2B}"/>
          </ac:spMkLst>
        </pc:spChg>
        <pc:spChg chg="add del">
          <ac:chgData name="PALANIAPPAN Devarajan" userId="0ccb0e75-6f62-4860-b5c8-e1d1cc272866" providerId="ADAL" clId="{4531E013-473D-4648-911B-96B8DADA2326}" dt="2024-01-16T10:02:22.257" v="2656" actId="26606"/>
          <ac:spMkLst>
            <pc:docMk/>
            <pc:sldMk cId="2339553640" sldId="318"/>
            <ac:spMk id="195" creationId="{28D31E1B-0407-4223-9642-0B642CBF57D9}"/>
          </ac:spMkLst>
        </pc:spChg>
        <pc:spChg chg="add del">
          <ac:chgData name="PALANIAPPAN Devarajan" userId="0ccb0e75-6f62-4860-b5c8-e1d1cc272866" providerId="ADAL" clId="{4531E013-473D-4648-911B-96B8DADA2326}" dt="2024-01-16T10:03:24.877" v="2677" actId="26606"/>
          <ac:spMkLst>
            <pc:docMk/>
            <pc:sldMk cId="2339553640" sldId="318"/>
            <ac:spMk id="197" creationId="{E66F6371-9EA5-9354-29DC-1D07B921F79C}"/>
          </ac:spMkLst>
        </pc:spChg>
        <pc:spChg chg="add del">
          <ac:chgData name="PALANIAPPAN Devarajan" userId="0ccb0e75-6f62-4860-b5c8-e1d1cc272866" providerId="ADAL" clId="{4531E013-473D-4648-911B-96B8DADA2326}" dt="2024-01-16T10:03:30.222" v="2679" actId="26606"/>
          <ac:spMkLst>
            <pc:docMk/>
            <pc:sldMk cId="2339553640" sldId="318"/>
            <ac:spMk id="200" creationId="{28D31E1B-0407-4223-9642-0B642CBF57D9}"/>
          </ac:spMkLst>
        </pc:spChg>
        <pc:spChg chg="add del">
          <ac:chgData name="PALANIAPPAN Devarajan" userId="0ccb0e75-6f62-4860-b5c8-e1d1cc272866" providerId="ADAL" clId="{4531E013-473D-4648-911B-96B8DADA2326}" dt="2024-01-16T10:02:28.915" v="2658" actId="26606"/>
          <ac:spMkLst>
            <pc:docMk/>
            <pc:sldMk cId="2339553640" sldId="318"/>
            <ac:spMk id="201" creationId="{058A14AF-9FB5-4CC7-BA35-E8E85D3EDF0E}"/>
          </ac:spMkLst>
        </pc:spChg>
        <pc:spChg chg="add del">
          <ac:chgData name="PALANIAPPAN Devarajan" userId="0ccb0e75-6f62-4860-b5c8-e1d1cc272866" providerId="ADAL" clId="{4531E013-473D-4648-911B-96B8DADA2326}" dt="2024-01-16T10:02:28.915" v="2658" actId="26606"/>
          <ac:spMkLst>
            <pc:docMk/>
            <pc:sldMk cId="2339553640" sldId="318"/>
            <ac:spMk id="202" creationId="{3A9A4357-BD1D-4622-A4FE-766E6AB8DE84}"/>
          </ac:spMkLst>
        </pc:spChg>
        <pc:spChg chg="add del">
          <ac:chgData name="PALANIAPPAN Devarajan" userId="0ccb0e75-6f62-4860-b5c8-e1d1cc272866" providerId="ADAL" clId="{4531E013-473D-4648-911B-96B8DADA2326}" dt="2024-01-16T10:02:28.915" v="2658" actId="26606"/>
          <ac:spMkLst>
            <pc:docMk/>
            <pc:sldMk cId="2339553640" sldId="318"/>
            <ac:spMk id="203" creationId="{E659831F-0D9A-4C63-9EBB-8435B85A440F}"/>
          </ac:spMkLst>
        </pc:spChg>
        <pc:spChg chg="add del">
          <ac:chgData name="PALANIAPPAN Devarajan" userId="0ccb0e75-6f62-4860-b5c8-e1d1cc272866" providerId="ADAL" clId="{4531E013-473D-4648-911B-96B8DADA2326}" dt="2024-01-16T10:02:28.915" v="2658" actId="26606"/>
          <ac:spMkLst>
            <pc:docMk/>
            <pc:sldMk cId="2339553640" sldId="318"/>
            <ac:spMk id="204" creationId="{E6995CE5-F890-4ABA-82A2-26507CE8D2A3}"/>
          </ac:spMkLst>
        </pc:spChg>
        <pc:spChg chg="add del">
          <ac:chgData name="PALANIAPPAN Devarajan" userId="0ccb0e75-6f62-4860-b5c8-e1d1cc272866" providerId="ADAL" clId="{4531E013-473D-4648-911B-96B8DADA2326}" dt="2024-01-16T10:03:30.222" v="2679" actId="26606"/>
          <ac:spMkLst>
            <pc:docMk/>
            <pc:sldMk cId="2339553640" sldId="318"/>
            <ac:spMk id="211" creationId="{D5B0017B-2ECA-49AF-B397-DC140825DF8D}"/>
          </ac:spMkLst>
        </pc:spChg>
        <pc:spChg chg="add del">
          <ac:chgData name="PALANIAPPAN Devarajan" userId="0ccb0e75-6f62-4860-b5c8-e1d1cc272866" providerId="ADAL" clId="{4531E013-473D-4648-911B-96B8DADA2326}" dt="2024-01-16T10:03:30.222" v="2679" actId="26606"/>
          <ac:spMkLst>
            <pc:docMk/>
            <pc:sldMk cId="2339553640" sldId="318"/>
            <ac:spMk id="212" creationId="{70E96339-907C-46C3-99AC-31179B6F0EBD}"/>
          </ac:spMkLst>
        </pc:spChg>
        <pc:spChg chg="add del">
          <ac:chgData name="PALANIAPPAN Devarajan" userId="0ccb0e75-6f62-4860-b5c8-e1d1cc272866" providerId="ADAL" clId="{4531E013-473D-4648-911B-96B8DADA2326}" dt="2024-01-16T10:03:02.370" v="2668" actId="26606"/>
          <ac:spMkLst>
            <pc:docMk/>
            <pc:sldMk cId="2339553640" sldId="318"/>
            <ac:spMk id="222" creationId="{058A14AF-9FB5-4CC7-BA35-E8E85D3EDF0E}"/>
          </ac:spMkLst>
        </pc:spChg>
        <pc:spChg chg="add del">
          <ac:chgData name="PALANIAPPAN Devarajan" userId="0ccb0e75-6f62-4860-b5c8-e1d1cc272866" providerId="ADAL" clId="{4531E013-473D-4648-911B-96B8DADA2326}" dt="2024-01-16T10:03:02.370" v="2668" actId="26606"/>
          <ac:spMkLst>
            <pc:docMk/>
            <pc:sldMk cId="2339553640" sldId="318"/>
            <ac:spMk id="223" creationId="{3A9A4357-BD1D-4622-A4FE-766E6AB8DE84}"/>
          </ac:spMkLst>
        </pc:spChg>
        <pc:spChg chg="add del">
          <ac:chgData name="PALANIAPPAN Devarajan" userId="0ccb0e75-6f62-4860-b5c8-e1d1cc272866" providerId="ADAL" clId="{4531E013-473D-4648-911B-96B8DADA2326}" dt="2024-01-16T10:03:02.370" v="2668" actId="26606"/>
          <ac:spMkLst>
            <pc:docMk/>
            <pc:sldMk cId="2339553640" sldId="318"/>
            <ac:spMk id="224" creationId="{E659831F-0D9A-4C63-9EBB-8435B85A440F}"/>
          </ac:spMkLst>
        </pc:spChg>
        <pc:spChg chg="add del">
          <ac:chgData name="PALANIAPPAN Devarajan" userId="0ccb0e75-6f62-4860-b5c8-e1d1cc272866" providerId="ADAL" clId="{4531E013-473D-4648-911B-96B8DADA2326}" dt="2024-01-16T10:03:02.370" v="2668" actId="26606"/>
          <ac:spMkLst>
            <pc:docMk/>
            <pc:sldMk cId="2339553640" sldId="318"/>
            <ac:spMk id="225" creationId="{E6995CE5-F890-4ABA-82A2-26507CE8D2A3}"/>
          </ac:spMkLst>
        </pc:spChg>
        <pc:spChg chg="add del">
          <ac:chgData name="PALANIAPPAN Devarajan" userId="0ccb0e75-6f62-4860-b5c8-e1d1cc272866" providerId="ADAL" clId="{4531E013-473D-4648-911B-96B8DADA2326}" dt="2024-01-16T10:03:07.128" v="2670" actId="26606"/>
          <ac:spMkLst>
            <pc:docMk/>
            <pc:sldMk cId="2339553640" sldId="318"/>
            <ac:spMk id="227" creationId="{FE1EC756-41E9-4FD6-AD48-EF46A28137B7}"/>
          </ac:spMkLst>
        </pc:spChg>
        <pc:spChg chg="add del">
          <ac:chgData name="PALANIAPPAN Devarajan" userId="0ccb0e75-6f62-4860-b5c8-e1d1cc272866" providerId="ADAL" clId="{4531E013-473D-4648-911B-96B8DADA2326}" dt="2024-01-16T10:03:07.128" v="2670" actId="26606"/>
          <ac:spMkLst>
            <pc:docMk/>
            <pc:sldMk cId="2339553640" sldId="318"/>
            <ac:spMk id="228" creationId="{E66F6371-9EA5-9354-29DC-1D07B921F79C}"/>
          </ac:spMkLst>
        </pc:spChg>
        <pc:spChg chg="add del">
          <ac:chgData name="PALANIAPPAN Devarajan" userId="0ccb0e75-6f62-4860-b5c8-e1d1cc272866" providerId="ADAL" clId="{4531E013-473D-4648-911B-96B8DADA2326}" dt="2024-01-16T11:05:52.585" v="3012" actId="26606"/>
          <ac:spMkLst>
            <pc:docMk/>
            <pc:sldMk cId="2339553640" sldId="318"/>
            <ac:spMk id="231" creationId="{28D31E1B-0407-4223-9642-0B642CBF57D9}"/>
          </ac:spMkLst>
        </pc:spChg>
        <pc:spChg chg="add del">
          <ac:chgData name="PALANIAPPAN Devarajan" userId="0ccb0e75-6f62-4860-b5c8-e1d1cc272866" providerId="ADAL" clId="{4531E013-473D-4648-911B-96B8DADA2326}" dt="2024-01-16T11:05:52.585" v="3012" actId="26606"/>
          <ac:spMkLst>
            <pc:docMk/>
            <pc:sldMk cId="2339553640" sldId="318"/>
            <ac:spMk id="238" creationId="{D5B0017B-2ECA-49AF-B397-DC140825DF8D}"/>
          </ac:spMkLst>
        </pc:spChg>
        <pc:spChg chg="add del">
          <ac:chgData name="PALANIAPPAN Devarajan" userId="0ccb0e75-6f62-4860-b5c8-e1d1cc272866" providerId="ADAL" clId="{4531E013-473D-4648-911B-96B8DADA2326}" dt="2024-01-16T11:05:52.585" v="3012" actId="26606"/>
          <ac:spMkLst>
            <pc:docMk/>
            <pc:sldMk cId="2339553640" sldId="318"/>
            <ac:spMk id="240" creationId="{70E96339-907C-46C3-99AC-31179B6F0EBD}"/>
          </ac:spMkLst>
        </pc:spChg>
        <pc:grpChg chg="add del">
          <ac:chgData name="PALANIAPPAN Devarajan" userId="0ccb0e75-6f62-4860-b5c8-e1d1cc272866" providerId="ADAL" clId="{4531E013-473D-4648-911B-96B8DADA2326}" dt="2024-01-16T10:02:22.257" v="2656" actId="26606"/>
          <ac:grpSpMkLst>
            <pc:docMk/>
            <pc:sldMk cId="2339553640" sldId="318"/>
            <ac:grpSpMk id="196" creationId="{AE1C45F0-260A-458C-96ED-C1F6D2151219}"/>
          </ac:grpSpMkLst>
        </pc:grpChg>
        <pc:grpChg chg="add del">
          <ac:chgData name="PALANIAPPAN Devarajan" userId="0ccb0e75-6f62-4860-b5c8-e1d1cc272866" providerId="ADAL" clId="{4531E013-473D-4648-911B-96B8DADA2326}" dt="2024-01-16T10:03:30.222" v="2679" actId="26606"/>
          <ac:grpSpMkLst>
            <pc:docMk/>
            <pc:sldMk cId="2339553640" sldId="318"/>
            <ac:grpSpMk id="205" creationId="{AE1C45F0-260A-458C-96ED-C1F6D2151219}"/>
          </ac:grpSpMkLst>
        </pc:grpChg>
        <pc:grpChg chg="add del">
          <ac:chgData name="PALANIAPPAN Devarajan" userId="0ccb0e75-6f62-4860-b5c8-e1d1cc272866" providerId="ADAL" clId="{4531E013-473D-4648-911B-96B8DADA2326}" dt="2024-01-16T10:02:35.786" v="2660" actId="26606"/>
          <ac:grpSpMkLst>
            <pc:docMk/>
            <pc:sldMk cId="2339553640" sldId="318"/>
            <ac:grpSpMk id="206" creationId="{6258F736-B256-8039-9DC6-F4E49A5C5AD5}"/>
          </ac:grpSpMkLst>
        </pc:grpChg>
        <pc:grpChg chg="add del">
          <ac:chgData name="PALANIAPPAN Devarajan" userId="0ccb0e75-6f62-4860-b5c8-e1d1cc272866" providerId="ADAL" clId="{4531E013-473D-4648-911B-96B8DADA2326}" dt="2024-01-16T10:02:41.026" v="2662" actId="26606"/>
          <ac:grpSpMkLst>
            <pc:docMk/>
            <pc:sldMk cId="2339553640" sldId="318"/>
            <ac:grpSpMk id="210" creationId="{1FD67D68-9B83-C338-8342-3348D8F22347}"/>
          </ac:grpSpMkLst>
        </pc:grpChg>
        <pc:grpChg chg="add del">
          <ac:chgData name="PALANIAPPAN Devarajan" userId="0ccb0e75-6f62-4860-b5c8-e1d1cc272866" providerId="ADAL" clId="{4531E013-473D-4648-911B-96B8DADA2326}" dt="2024-01-16T10:02:47.364" v="2664" actId="26606"/>
          <ac:grpSpMkLst>
            <pc:docMk/>
            <pc:sldMk cId="2339553640" sldId="318"/>
            <ac:grpSpMk id="214" creationId="{31C49F18-8757-4E87-5C2E-9D6D7B82BA3B}"/>
          </ac:grpSpMkLst>
        </pc:grpChg>
        <pc:grpChg chg="add del">
          <ac:chgData name="PALANIAPPAN Devarajan" userId="0ccb0e75-6f62-4860-b5c8-e1d1cc272866" providerId="ADAL" clId="{4531E013-473D-4648-911B-96B8DADA2326}" dt="2024-01-16T10:03:44.089" v="2683" actId="26606"/>
          <ac:grpSpMkLst>
            <pc:docMk/>
            <pc:sldMk cId="2339553640" sldId="318"/>
            <ac:grpSpMk id="217" creationId="{31C49F18-8757-4E87-5C2E-9D6D7B82BA3B}"/>
          </ac:grpSpMkLst>
        </pc:grpChg>
        <pc:grpChg chg="add del">
          <ac:chgData name="PALANIAPPAN Devarajan" userId="0ccb0e75-6f62-4860-b5c8-e1d1cc272866" providerId="ADAL" clId="{4531E013-473D-4648-911B-96B8DADA2326}" dt="2024-01-16T10:02:57.383" v="2666" actId="26606"/>
          <ac:grpSpMkLst>
            <pc:docMk/>
            <pc:sldMk cId="2339553640" sldId="318"/>
            <ac:grpSpMk id="218" creationId="{6258F736-B256-8039-9DC6-F4E49A5C5AD5}"/>
          </ac:grpSpMkLst>
        </pc:grpChg>
        <pc:grpChg chg="add del">
          <ac:chgData name="PALANIAPPAN Devarajan" userId="0ccb0e75-6f62-4860-b5c8-e1d1cc272866" providerId="ADAL" clId="{4531E013-473D-4648-911B-96B8DADA2326}" dt="2024-01-16T11:05:52.585" v="3012" actId="26606"/>
          <ac:grpSpMkLst>
            <pc:docMk/>
            <pc:sldMk cId="2339553640" sldId="318"/>
            <ac:grpSpMk id="233" creationId="{AE1C45F0-260A-458C-96ED-C1F6D2151219}"/>
          </ac:grpSpMkLst>
        </pc:grpChg>
        <pc:graphicFrameChg chg="add mod modGraphic">
          <ac:chgData name="PALANIAPPAN Devarajan" userId="0ccb0e75-6f62-4860-b5c8-e1d1cc272866" providerId="ADAL" clId="{4531E013-473D-4648-911B-96B8DADA2326}" dt="2024-01-16T11:05:52.585" v="3012" actId="26606"/>
          <ac:graphicFrameMkLst>
            <pc:docMk/>
            <pc:sldMk cId="2339553640" sldId="318"/>
            <ac:graphicFrameMk id="12" creationId="{BFDA9FF4-2085-DF74-8E4B-A907E3DFC59D}"/>
          </ac:graphicFrameMkLst>
        </pc:graphicFrameChg>
        <pc:graphicFrameChg chg="add del">
          <ac:chgData name="PALANIAPPAN Devarajan" userId="0ccb0e75-6f62-4860-b5c8-e1d1cc272866" providerId="ADAL" clId="{4531E013-473D-4648-911B-96B8DADA2326}" dt="2024-01-16T10:00:54.191" v="2643" actId="26606"/>
          <ac:graphicFrameMkLst>
            <pc:docMk/>
            <pc:sldMk cId="2339553640" sldId="318"/>
            <ac:graphicFrameMk id="177" creationId="{48ED2A7F-C0EC-E22B-8966-AF6016FE0113}"/>
          </ac:graphicFrameMkLst>
        </pc:graphicFrameChg>
        <pc:cxnChg chg="add del">
          <ac:chgData name="PALANIAPPAN Devarajan" userId="0ccb0e75-6f62-4860-b5c8-e1d1cc272866" providerId="ADAL" clId="{4531E013-473D-4648-911B-96B8DADA2326}" dt="2024-01-16T10:03:44.104" v="2684" actId="26606"/>
          <ac:cxnSpMkLst>
            <pc:docMk/>
            <pc:sldMk cId="2339553640" sldId="318"/>
            <ac:cxnSpMk id="175" creationId="{1503BFE4-729B-D9D0-C17B-501E6AF1127A}"/>
          </ac:cxnSpMkLst>
        </pc:cxnChg>
        <pc:cxnChg chg="add del">
          <ac:chgData name="PALANIAPPAN Devarajan" userId="0ccb0e75-6f62-4860-b5c8-e1d1cc272866" providerId="ADAL" clId="{4531E013-473D-4648-911B-96B8DADA2326}" dt="2024-01-16T10:00:54.191" v="2643" actId="26606"/>
          <ac:cxnSpMkLst>
            <pc:docMk/>
            <pc:sldMk cId="2339553640" sldId="318"/>
            <ac:cxnSpMk id="188" creationId="{1503BFE4-729B-D9D0-C17B-501E6AF1127A}"/>
          </ac:cxnSpMkLst>
        </pc:cxnChg>
        <pc:cxnChg chg="add del">
          <ac:chgData name="PALANIAPPAN Devarajan" userId="0ccb0e75-6f62-4860-b5c8-e1d1cc272866" providerId="ADAL" clId="{4531E013-473D-4648-911B-96B8DADA2326}" dt="2024-01-16T10:02:22.257" v="2656" actId="26606"/>
          <ac:cxnSpMkLst>
            <pc:docMk/>
            <pc:sldMk cId="2339553640" sldId="318"/>
            <ac:cxnSpMk id="199" creationId="{6CF1BAF6-AD41-4082-B212-8A1F9A2E8779}"/>
          </ac:cxnSpMkLst>
        </pc:cxnChg>
        <pc:cxnChg chg="add del">
          <ac:chgData name="PALANIAPPAN Devarajan" userId="0ccb0e75-6f62-4860-b5c8-e1d1cc272866" providerId="ADAL" clId="{4531E013-473D-4648-911B-96B8DADA2326}" dt="2024-01-16T10:03:30.222" v="2679" actId="26606"/>
          <ac:cxnSpMkLst>
            <pc:docMk/>
            <pc:sldMk cId="2339553640" sldId="318"/>
            <ac:cxnSpMk id="213" creationId="{6CF1BAF6-AD41-4082-B212-8A1F9A2E8779}"/>
          </ac:cxnSpMkLst>
        </pc:cxnChg>
        <pc:cxnChg chg="add del">
          <ac:chgData name="PALANIAPPAN Devarajan" userId="0ccb0e75-6f62-4860-b5c8-e1d1cc272866" providerId="ADAL" clId="{4531E013-473D-4648-911B-96B8DADA2326}" dt="2024-01-16T10:03:36.400" v="2681" actId="26606"/>
          <ac:cxnSpMkLst>
            <pc:docMk/>
            <pc:sldMk cId="2339553640" sldId="318"/>
            <ac:cxnSpMk id="215"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26" creationId="{1503BFE4-729B-D9D0-C17B-501E6AF1127A}"/>
          </ac:cxnSpMkLst>
        </pc:cxnChg>
        <pc:cxnChg chg="add del">
          <ac:chgData name="PALANIAPPAN Devarajan" userId="0ccb0e75-6f62-4860-b5c8-e1d1cc272866" providerId="ADAL" clId="{4531E013-473D-4648-911B-96B8DADA2326}" dt="2024-01-16T11:05:52.585" v="3012" actId="26606"/>
          <ac:cxnSpMkLst>
            <pc:docMk/>
            <pc:sldMk cId="2339553640" sldId="318"/>
            <ac:cxnSpMk id="242" creationId="{6CF1BAF6-AD41-4082-B212-8A1F9A2E8779}"/>
          </ac:cxnSpMkLst>
        </pc:cxnChg>
      </pc:sldChg>
      <pc:sldChg chg="addSp delSp modSp mod modTransition setBg">
        <pc:chgData name="PALANIAPPAN Devarajan" userId="0ccb0e75-6f62-4860-b5c8-e1d1cc272866" providerId="ADAL" clId="{4531E013-473D-4648-911B-96B8DADA2326}" dt="2024-01-16T12:48:08.127" v="3130"/>
        <pc:sldMkLst>
          <pc:docMk/>
          <pc:sldMk cId="2803037194" sldId="319"/>
        </pc:sldMkLst>
        <pc:spChg chg="del">
          <ac:chgData name="PALANIAPPAN Devarajan" userId="0ccb0e75-6f62-4860-b5c8-e1d1cc272866" providerId="ADAL" clId="{4531E013-473D-4648-911B-96B8DADA2326}" dt="2024-01-16T07:14:11.846" v="1987" actId="26606"/>
          <ac:spMkLst>
            <pc:docMk/>
            <pc:sldMk cId="2803037194" sldId="319"/>
            <ac:spMk id="8" creationId="{42A4FC2C-047E-45A5-965D-8E1E3BF09BC6}"/>
          </ac:spMkLst>
        </pc:spChg>
        <pc:spChg chg="add del">
          <ac:chgData name="PALANIAPPAN Devarajan" userId="0ccb0e75-6f62-4860-b5c8-e1d1cc272866" providerId="ADAL" clId="{4531E013-473D-4648-911B-96B8DADA2326}" dt="2024-01-16T07:15:00.819" v="2013" actId="26606"/>
          <ac:spMkLst>
            <pc:docMk/>
            <pc:sldMk cId="2803037194" sldId="319"/>
            <ac:spMk id="20" creationId="{22F15A2D-2324-487D-A02A-BF46C5C580EB}"/>
          </ac:spMkLst>
        </pc:spChg>
        <pc:spChg chg="add del">
          <ac:chgData name="PALANIAPPAN Devarajan" userId="0ccb0e75-6f62-4860-b5c8-e1d1cc272866" providerId="ADAL" clId="{4531E013-473D-4648-911B-96B8DADA2326}" dt="2024-01-16T07:15:00.819" v="2013" actId="26606"/>
          <ac:spMkLst>
            <pc:docMk/>
            <pc:sldMk cId="2803037194" sldId="319"/>
            <ac:spMk id="22" creationId="{17A7F34E-D418-47E2-9F86-2C45BBC31210}"/>
          </ac:spMkLst>
        </pc:spChg>
        <pc:spChg chg="add del">
          <ac:chgData name="PALANIAPPAN Devarajan" userId="0ccb0e75-6f62-4860-b5c8-e1d1cc272866" providerId="ADAL" clId="{4531E013-473D-4648-911B-96B8DADA2326}" dt="2024-01-16T07:15:00.819" v="2013" actId="26606"/>
          <ac:spMkLst>
            <pc:docMk/>
            <pc:sldMk cId="2803037194" sldId="319"/>
            <ac:spMk id="24" creationId="{2AEAFA59-923A-4F54-8B49-44C970BCC323}"/>
          </ac:spMkLst>
        </pc:spChg>
        <pc:spChg chg="add del">
          <ac:chgData name="PALANIAPPAN Devarajan" userId="0ccb0e75-6f62-4860-b5c8-e1d1cc272866" providerId="ADAL" clId="{4531E013-473D-4648-911B-96B8DADA2326}" dt="2024-01-16T07:14:31.860" v="1990" actId="26606"/>
          <ac:spMkLst>
            <pc:docMk/>
            <pc:sldMk cId="2803037194" sldId="319"/>
            <ac:spMk id="29" creationId="{22F15A2D-2324-487D-A02A-BF46C5C580EB}"/>
          </ac:spMkLst>
        </pc:spChg>
        <pc:spChg chg="add del">
          <ac:chgData name="PALANIAPPAN Devarajan" userId="0ccb0e75-6f62-4860-b5c8-e1d1cc272866" providerId="ADAL" clId="{4531E013-473D-4648-911B-96B8DADA2326}" dt="2024-01-16T07:14:31.860" v="1990" actId="26606"/>
          <ac:spMkLst>
            <pc:docMk/>
            <pc:sldMk cId="2803037194" sldId="319"/>
            <ac:spMk id="31" creationId="{17A7F34E-D418-47E2-9F86-2C45BBC31210}"/>
          </ac:spMkLst>
        </pc:spChg>
        <pc:spChg chg="add del">
          <ac:chgData name="PALANIAPPAN Devarajan" userId="0ccb0e75-6f62-4860-b5c8-e1d1cc272866" providerId="ADAL" clId="{4531E013-473D-4648-911B-96B8DADA2326}" dt="2024-01-16T07:14:31.860" v="1990" actId="26606"/>
          <ac:spMkLst>
            <pc:docMk/>
            <pc:sldMk cId="2803037194" sldId="319"/>
            <ac:spMk id="33" creationId="{2AEAFA59-923A-4F54-8B49-44C970BCC323}"/>
          </ac:spMkLst>
        </pc:spChg>
        <pc:spChg chg="add del">
          <ac:chgData name="PALANIAPPAN Devarajan" userId="0ccb0e75-6f62-4860-b5c8-e1d1cc272866" providerId="ADAL" clId="{4531E013-473D-4648-911B-96B8DADA2326}" dt="2024-01-16T07:14:34.749" v="1992" actId="26606"/>
          <ac:spMkLst>
            <pc:docMk/>
            <pc:sldMk cId="2803037194" sldId="319"/>
            <ac:spMk id="35" creationId="{3776B14B-F2F4-4825-8DA8-8C7A0F2B3960}"/>
          </ac:spMkLst>
        </pc:spChg>
        <pc:spChg chg="add del">
          <ac:chgData name="PALANIAPPAN Devarajan" userId="0ccb0e75-6f62-4860-b5c8-e1d1cc272866" providerId="ADAL" clId="{4531E013-473D-4648-911B-96B8DADA2326}" dt="2024-01-16T07:14:34.749" v="1992" actId="26606"/>
          <ac:spMkLst>
            <pc:docMk/>
            <pc:sldMk cId="2803037194" sldId="319"/>
            <ac:spMk id="36" creationId="{2215C6C6-E45C-4179-9FC1-E8A4C1D47430}"/>
          </ac:spMkLst>
        </pc:spChg>
        <pc:spChg chg="add del">
          <ac:chgData name="PALANIAPPAN Devarajan" userId="0ccb0e75-6f62-4860-b5c8-e1d1cc272866" providerId="ADAL" clId="{4531E013-473D-4648-911B-96B8DADA2326}" dt="2024-01-16T07:14:36.180" v="1994" actId="26606"/>
          <ac:spMkLst>
            <pc:docMk/>
            <pc:sldMk cId="2803037194" sldId="319"/>
            <ac:spMk id="40" creationId="{3DAD86CA-8235-409B-982B-5E7A033E2392}"/>
          </ac:spMkLst>
        </pc:spChg>
        <pc:spChg chg="add del">
          <ac:chgData name="PALANIAPPAN Devarajan" userId="0ccb0e75-6f62-4860-b5c8-e1d1cc272866" providerId="ADAL" clId="{4531E013-473D-4648-911B-96B8DADA2326}" dt="2024-01-16T07:14:36.180" v="1994" actId="26606"/>
          <ac:spMkLst>
            <pc:docMk/>
            <pc:sldMk cId="2803037194" sldId="319"/>
            <ac:spMk id="41" creationId="{9F234FBA-3501-47B4-AE0C-AA4AFBC8F603}"/>
          </ac:spMkLst>
        </pc:spChg>
        <pc:spChg chg="add del">
          <ac:chgData name="PALANIAPPAN Devarajan" userId="0ccb0e75-6f62-4860-b5c8-e1d1cc272866" providerId="ADAL" clId="{4531E013-473D-4648-911B-96B8DADA2326}" dt="2024-01-16T07:14:36.180" v="1994" actId="26606"/>
          <ac:spMkLst>
            <pc:docMk/>
            <pc:sldMk cId="2803037194" sldId="319"/>
            <ac:spMk id="42" creationId="{B5EF893B-0491-416E-9D33-BADE9600792A}"/>
          </ac:spMkLst>
        </pc:spChg>
        <pc:spChg chg="add del">
          <ac:chgData name="PALANIAPPAN Devarajan" userId="0ccb0e75-6f62-4860-b5c8-e1d1cc272866" providerId="ADAL" clId="{4531E013-473D-4648-911B-96B8DADA2326}" dt="2024-01-16T07:14:37.971" v="1996" actId="26606"/>
          <ac:spMkLst>
            <pc:docMk/>
            <pc:sldMk cId="2803037194" sldId="319"/>
            <ac:spMk id="45" creationId="{2215C6C6-E45C-4179-9FC1-E8A4C1D47430}"/>
          </ac:spMkLst>
        </pc:spChg>
        <pc:spChg chg="add del">
          <ac:chgData name="PALANIAPPAN Devarajan" userId="0ccb0e75-6f62-4860-b5c8-e1d1cc272866" providerId="ADAL" clId="{4531E013-473D-4648-911B-96B8DADA2326}" dt="2024-01-16T07:14:37.971" v="1996" actId="26606"/>
          <ac:spMkLst>
            <pc:docMk/>
            <pc:sldMk cId="2803037194" sldId="319"/>
            <ac:spMk id="48" creationId="{3776B14B-F2F4-4825-8DA8-8C7A0F2B3960}"/>
          </ac:spMkLst>
        </pc:spChg>
        <pc:spChg chg="add del">
          <ac:chgData name="PALANIAPPAN Devarajan" userId="0ccb0e75-6f62-4860-b5c8-e1d1cc272866" providerId="ADAL" clId="{4531E013-473D-4648-911B-96B8DADA2326}" dt="2024-01-16T07:14:39.300" v="1998" actId="26606"/>
          <ac:spMkLst>
            <pc:docMk/>
            <pc:sldMk cId="2803037194" sldId="319"/>
            <ac:spMk id="50" creationId="{3DAD86CA-8235-409B-982B-5E7A033E2392}"/>
          </ac:spMkLst>
        </pc:spChg>
        <pc:spChg chg="add del">
          <ac:chgData name="PALANIAPPAN Devarajan" userId="0ccb0e75-6f62-4860-b5c8-e1d1cc272866" providerId="ADAL" clId="{4531E013-473D-4648-911B-96B8DADA2326}" dt="2024-01-16T07:14:39.300" v="1998" actId="26606"/>
          <ac:spMkLst>
            <pc:docMk/>
            <pc:sldMk cId="2803037194" sldId="319"/>
            <ac:spMk id="51" creationId="{9F234FBA-3501-47B4-AE0C-AA4AFBC8F603}"/>
          </ac:spMkLst>
        </pc:spChg>
        <pc:spChg chg="add del">
          <ac:chgData name="PALANIAPPAN Devarajan" userId="0ccb0e75-6f62-4860-b5c8-e1d1cc272866" providerId="ADAL" clId="{4531E013-473D-4648-911B-96B8DADA2326}" dt="2024-01-16T07:14:39.300" v="1998" actId="26606"/>
          <ac:spMkLst>
            <pc:docMk/>
            <pc:sldMk cId="2803037194" sldId="319"/>
            <ac:spMk id="52" creationId="{B5EF893B-0491-416E-9D33-BADE9600792A}"/>
          </ac:spMkLst>
        </pc:spChg>
        <pc:spChg chg="add del">
          <ac:chgData name="PALANIAPPAN Devarajan" userId="0ccb0e75-6f62-4860-b5c8-e1d1cc272866" providerId="ADAL" clId="{4531E013-473D-4648-911B-96B8DADA2326}" dt="2024-01-16T07:14:43.215" v="2000" actId="26606"/>
          <ac:spMkLst>
            <pc:docMk/>
            <pc:sldMk cId="2803037194" sldId="319"/>
            <ac:spMk id="55" creationId="{2215C6C6-E45C-4179-9FC1-E8A4C1D47430}"/>
          </ac:spMkLst>
        </pc:spChg>
        <pc:spChg chg="add del">
          <ac:chgData name="PALANIAPPAN Devarajan" userId="0ccb0e75-6f62-4860-b5c8-e1d1cc272866" providerId="ADAL" clId="{4531E013-473D-4648-911B-96B8DADA2326}" dt="2024-01-16T07:14:43.215" v="2000" actId="26606"/>
          <ac:spMkLst>
            <pc:docMk/>
            <pc:sldMk cId="2803037194" sldId="319"/>
            <ac:spMk id="58" creationId="{3776B14B-F2F4-4825-8DA8-8C7A0F2B3960}"/>
          </ac:spMkLst>
        </pc:spChg>
        <pc:spChg chg="add del">
          <ac:chgData name="PALANIAPPAN Devarajan" userId="0ccb0e75-6f62-4860-b5c8-e1d1cc272866" providerId="ADAL" clId="{4531E013-473D-4648-911B-96B8DADA2326}" dt="2024-01-16T07:14:44.891" v="2002" actId="26606"/>
          <ac:spMkLst>
            <pc:docMk/>
            <pc:sldMk cId="2803037194" sldId="319"/>
            <ac:spMk id="60" creationId="{3DAD86CA-8235-409B-982B-5E7A033E2392}"/>
          </ac:spMkLst>
        </pc:spChg>
        <pc:spChg chg="add del">
          <ac:chgData name="PALANIAPPAN Devarajan" userId="0ccb0e75-6f62-4860-b5c8-e1d1cc272866" providerId="ADAL" clId="{4531E013-473D-4648-911B-96B8DADA2326}" dt="2024-01-16T07:14:44.891" v="2002" actId="26606"/>
          <ac:spMkLst>
            <pc:docMk/>
            <pc:sldMk cId="2803037194" sldId="319"/>
            <ac:spMk id="61" creationId="{9F234FBA-3501-47B4-AE0C-AA4AFBC8F603}"/>
          </ac:spMkLst>
        </pc:spChg>
        <pc:spChg chg="add del">
          <ac:chgData name="PALANIAPPAN Devarajan" userId="0ccb0e75-6f62-4860-b5c8-e1d1cc272866" providerId="ADAL" clId="{4531E013-473D-4648-911B-96B8DADA2326}" dt="2024-01-16T07:14:44.891" v="2002" actId="26606"/>
          <ac:spMkLst>
            <pc:docMk/>
            <pc:sldMk cId="2803037194" sldId="319"/>
            <ac:spMk id="62" creationId="{B5EF893B-0491-416E-9D33-BADE9600792A}"/>
          </ac:spMkLst>
        </pc:spChg>
        <pc:spChg chg="add del">
          <ac:chgData name="PALANIAPPAN Devarajan" userId="0ccb0e75-6f62-4860-b5c8-e1d1cc272866" providerId="ADAL" clId="{4531E013-473D-4648-911B-96B8DADA2326}" dt="2024-01-16T07:14:46.617" v="2004" actId="26606"/>
          <ac:spMkLst>
            <pc:docMk/>
            <pc:sldMk cId="2803037194" sldId="319"/>
            <ac:spMk id="65" creationId="{2215C6C6-E45C-4179-9FC1-E8A4C1D47430}"/>
          </ac:spMkLst>
        </pc:spChg>
        <pc:spChg chg="add del">
          <ac:chgData name="PALANIAPPAN Devarajan" userId="0ccb0e75-6f62-4860-b5c8-e1d1cc272866" providerId="ADAL" clId="{4531E013-473D-4648-911B-96B8DADA2326}" dt="2024-01-16T07:14:46.617" v="2004" actId="26606"/>
          <ac:spMkLst>
            <pc:docMk/>
            <pc:sldMk cId="2803037194" sldId="319"/>
            <ac:spMk id="68" creationId="{3776B14B-F2F4-4825-8DA8-8C7A0F2B3960}"/>
          </ac:spMkLst>
        </pc:spChg>
        <pc:spChg chg="add del">
          <ac:chgData name="PALANIAPPAN Devarajan" userId="0ccb0e75-6f62-4860-b5c8-e1d1cc272866" providerId="ADAL" clId="{4531E013-473D-4648-911B-96B8DADA2326}" dt="2024-01-16T07:14:48.326" v="2006" actId="26606"/>
          <ac:spMkLst>
            <pc:docMk/>
            <pc:sldMk cId="2803037194" sldId="319"/>
            <ac:spMk id="70" creationId="{3DAD86CA-8235-409B-982B-5E7A033E2392}"/>
          </ac:spMkLst>
        </pc:spChg>
        <pc:spChg chg="add del">
          <ac:chgData name="PALANIAPPAN Devarajan" userId="0ccb0e75-6f62-4860-b5c8-e1d1cc272866" providerId="ADAL" clId="{4531E013-473D-4648-911B-96B8DADA2326}" dt="2024-01-16T07:14:48.326" v="2006" actId="26606"/>
          <ac:spMkLst>
            <pc:docMk/>
            <pc:sldMk cId="2803037194" sldId="319"/>
            <ac:spMk id="71" creationId="{9F234FBA-3501-47B4-AE0C-AA4AFBC8F603}"/>
          </ac:spMkLst>
        </pc:spChg>
        <pc:spChg chg="add del">
          <ac:chgData name="PALANIAPPAN Devarajan" userId="0ccb0e75-6f62-4860-b5c8-e1d1cc272866" providerId="ADAL" clId="{4531E013-473D-4648-911B-96B8DADA2326}" dt="2024-01-16T07:14:48.326" v="2006" actId="26606"/>
          <ac:spMkLst>
            <pc:docMk/>
            <pc:sldMk cId="2803037194" sldId="319"/>
            <ac:spMk id="72" creationId="{B5EF893B-0491-416E-9D33-BADE9600792A}"/>
          </ac:spMkLst>
        </pc:spChg>
        <pc:spChg chg="add del">
          <ac:chgData name="PALANIAPPAN Devarajan" userId="0ccb0e75-6f62-4860-b5c8-e1d1cc272866" providerId="ADAL" clId="{4531E013-473D-4648-911B-96B8DADA2326}" dt="2024-01-16T07:14:51.550" v="2008" actId="26606"/>
          <ac:spMkLst>
            <pc:docMk/>
            <pc:sldMk cId="2803037194" sldId="319"/>
            <ac:spMk id="75" creationId="{2215C6C6-E45C-4179-9FC1-E8A4C1D47430}"/>
          </ac:spMkLst>
        </pc:spChg>
        <pc:spChg chg="add del">
          <ac:chgData name="PALANIAPPAN Devarajan" userId="0ccb0e75-6f62-4860-b5c8-e1d1cc272866" providerId="ADAL" clId="{4531E013-473D-4648-911B-96B8DADA2326}" dt="2024-01-16T07:14:51.550" v="2008" actId="26606"/>
          <ac:spMkLst>
            <pc:docMk/>
            <pc:sldMk cId="2803037194" sldId="319"/>
            <ac:spMk id="78" creationId="{3776B14B-F2F4-4825-8DA8-8C7A0F2B3960}"/>
          </ac:spMkLst>
        </pc:spChg>
        <pc:spChg chg="add del">
          <ac:chgData name="PALANIAPPAN Devarajan" userId="0ccb0e75-6f62-4860-b5c8-e1d1cc272866" providerId="ADAL" clId="{4531E013-473D-4648-911B-96B8DADA2326}" dt="2024-01-16T07:14:58.018" v="2010" actId="26606"/>
          <ac:spMkLst>
            <pc:docMk/>
            <pc:sldMk cId="2803037194" sldId="319"/>
            <ac:spMk id="80" creationId="{3DAD86CA-8235-409B-982B-5E7A033E2392}"/>
          </ac:spMkLst>
        </pc:spChg>
        <pc:spChg chg="add del">
          <ac:chgData name="PALANIAPPAN Devarajan" userId="0ccb0e75-6f62-4860-b5c8-e1d1cc272866" providerId="ADAL" clId="{4531E013-473D-4648-911B-96B8DADA2326}" dt="2024-01-16T07:14:58.018" v="2010" actId="26606"/>
          <ac:spMkLst>
            <pc:docMk/>
            <pc:sldMk cId="2803037194" sldId="319"/>
            <ac:spMk id="81" creationId="{9F234FBA-3501-47B4-AE0C-AA4AFBC8F603}"/>
          </ac:spMkLst>
        </pc:spChg>
        <pc:spChg chg="add del">
          <ac:chgData name="PALANIAPPAN Devarajan" userId="0ccb0e75-6f62-4860-b5c8-e1d1cc272866" providerId="ADAL" clId="{4531E013-473D-4648-911B-96B8DADA2326}" dt="2024-01-16T07:14:58.018" v="2010" actId="26606"/>
          <ac:spMkLst>
            <pc:docMk/>
            <pc:sldMk cId="2803037194" sldId="319"/>
            <ac:spMk id="82" creationId="{B5EF893B-0491-416E-9D33-BADE9600792A}"/>
          </ac:spMkLst>
        </pc:spChg>
        <pc:spChg chg="add del">
          <ac:chgData name="PALANIAPPAN Devarajan" userId="0ccb0e75-6f62-4860-b5c8-e1d1cc272866" providerId="ADAL" clId="{4531E013-473D-4648-911B-96B8DADA2326}" dt="2024-01-16T07:15:00.809" v="2012" actId="26606"/>
          <ac:spMkLst>
            <pc:docMk/>
            <pc:sldMk cId="2803037194" sldId="319"/>
            <ac:spMk id="85" creationId="{2215C6C6-E45C-4179-9FC1-E8A4C1D47430}"/>
          </ac:spMkLst>
        </pc:spChg>
        <pc:spChg chg="add del">
          <ac:chgData name="PALANIAPPAN Devarajan" userId="0ccb0e75-6f62-4860-b5c8-e1d1cc272866" providerId="ADAL" clId="{4531E013-473D-4648-911B-96B8DADA2326}" dt="2024-01-16T07:15:00.809" v="2012" actId="26606"/>
          <ac:spMkLst>
            <pc:docMk/>
            <pc:sldMk cId="2803037194" sldId="319"/>
            <ac:spMk id="88" creationId="{3776B14B-F2F4-4825-8DA8-8C7A0F2B3960}"/>
          </ac:spMkLst>
        </pc:spChg>
        <pc:spChg chg="add del">
          <ac:chgData name="PALANIAPPAN Devarajan" userId="0ccb0e75-6f62-4860-b5c8-e1d1cc272866" providerId="ADAL" clId="{4531E013-473D-4648-911B-96B8DADA2326}" dt="2024-01-16T07:16:17.200" v="2033" actId="26606"/>
          <ac:spMkLst>
            <pc:docMk/>
            <pc:sldMk cId="2803037194" sldId="319"/>
            <ac:spMk id="90" creationId="{3DAD86CA-8235-409B-982B-5E7A033E2392}"/>
          </ac:spMkLst>
        </pc:spChg>
        <pc:spChg chg="add del">
          <ac:chgData name="PALANIAPPAN Devarajan" userId="0ccb0e75-6f62-4860-b5c8-e1d1cc272866" providerId="ADAL" clId="{4531E013-473D-4648-911B-96B8DADA2326}" dt="2024-01-16T07:16:17.200" v="2033" actId="26606"/>
          <ac:spMkLst>
            <pc:docMk/>
            <pc:sldMk cId="2803037194" sldId="319"/>
            <ac:spMk id="91" creationId="{9F234FBA-3501-47B4-AE0C-AA4AFBC8F603}"/>
          </ac:spMkLst>
        </pc:spChg>
        <pc:spChg chg="add del">
          <ac:chgData name="PALANIAPPAN Devarajan" userId="0ccb0e75-6f62-4860-b5c8-e1d1cc272866" providerId="ADAL" clId="{4531E013-473D-4648-911B-96B8DADA2326}" dt="2024-01-16T07:16:17.200" v="2033" actId="26606"/>
          <ac:spMkLst>
            <pc:docMk/>
            <pc:sldMk cId="2803037194" sldId="319"/>
            <ac:spMk id="92" creationId="{B5EF893B-0491-416E-9D33-BADE9600792A}"/>
          </ac:spMkLst>
        </pc:spChg>
        <pc:spChg chg="add del">
          <ac:chgData name="PALANIAPPAN Devarajan" userId="0ccb0e75-6f62-4860-b5c8-e1d1cc272866" providerId="ADAL" clId="{4531E013-473D-4648-911B-96B8DADA2326}" dt="2024-01-16T07:15:56.331" v="2026" actId="26606"/>
          <ac:spMkLst>
            <pc:docMk/>
            <pc:sldMk cId="2803037194" sldId="319"/>
            <ac:spMk id="95" creationId="{63644BFD-D22E-4019-B666-387DA51AEAFD}"/>
          </ac:spMkLst>
        </pc:spChg>
        <pc:spChg chg="add del">
          <ac:chgData name="PALANIAPPAN Devarajan" userId="0ccb0e75-6f62-4860-b5c8-e1d1cc272866" providerId="ADAL" clId="{4531E013-473D-4648-911B-96B8DADA2326}" dt="2024-01-16T07:15:24.281" v="2016" actId="26606"/>
          <ac:spMkLst>
            <pc:docMk/>
            <pc:sldMk cId="2803037194" sldId="319"/>
            <ac:spMk id="98" creationId="{3DAD86CA-8235-409B-982B-5E7A033E2392}"/>
          </ac:spMkLst>
        </pc:spChg>
        <pc:spChg chg="add del">
          <ac:chgData name="PALANIAPPAN Devarajan" userId="0ccb0e75-6f62-4860-b5c8-e1d1cc272866" providerId="ADAL" clId="{4531E013-473D-4648-911B-96B8DADA2326}" dt="2024-01-16T07:15:56.331" v="2026" actId="26606"/>
          <ac:spMkLst>
            <pc:docMk/>
            <pc:sldMk cId="2803037194" sldId="319"/>
            <ac:spMk id="99" creationId="{3776B14B-F2F4-4825-8DA8-8C7A0F2B3960}"/>
          </ac:spMkLst>
        </pc:spChg>
        <pc:spChg chg="add del">
          <ac:chgData name="PALANIAPPAN Devarajan" userId="0ccb0e75-6f62-4860-b5c8-e1d1cc272866" providerId="ADAL" clId="{4531E013-473D-4648-911B-96B8DADA2326}" dt="2024-01-16T07:15:24.281" v="2016" actId="26606"/>
          <ac:spMkLst>
            <pc:docMk/>
            <pc:sldMk cId="2803037194" sldId="319"/>
            <ac:spMk id="100" creationId="{9F234FBA-3501-47B4-AE0C-AA4AFBC8F603}"/>
          </ac:spMkLst>
        </pc:spChg>
        <pc:spChg chg="add del">
          <ac:chgData name="PALANIAPPAN Devarajan" userId="0ccb0e75-6f62-4860-b5c8-e1d1cc272866" providerId="ADAL" clId="{4531E013-473D-4648-911B-96B8DADA2326}" dt="2024-01-16T07:15:24.281" v="2016" actId="26606"/>
          <ac:spMkLst>
            <pc:docMk/>
            <pc:sldMk cId="2803037194" sldId="319"/>
            <ac:spMk id="102" creationId="{B5EF893B-0491-416E-9D33-BADE9600792A}"/>
          </ac:spMkLst>
        </pc:spChg>
        <pc:spChg chg="add del">
          <ac:chgData name="PALANIAPPAN Devarajan" userId="0ccb0e75-6f62-4860-b5c8-e1d1cc272866" providerId="ADAL" clId="{4531E013-473D-4648-911B-96B8DADA2326}" dt="2024-01-16T07:16:07.606" v="2028" actId="26606"/>
          <ac:spMkLst>
            <pc:docMk/>
            <pc:sldMk cId="2803037194" sldId="319"/>
            <ac:spMk id="103" creationId="{0D1D8088-559A-46A5-A801-CDF0B9476BED}"/>
          </ac:spMkLst>
        </pc:spChg>
        <pc:spChg chg="add del">
          <ac:chgData name="PALANIAPPAN Devarajan" userId="0ccb0e75-6f62-4860-b5c8-e1d1cc272866" providerId="ADAL" clId="{4531E013-473D-4648-911B-96B8DADA2326}" dt="2024-01-16T07:15:46.049" v="2024" actId="26606"/>
          <ac:spMkLst>
            <pc:docMk/>
            <pc:sldMk cId="2803037194" sldId="319"/>
            <ac:spMk id="106" creationId="{22F15A2D-2324-487D-A02A-BF46C5C580EB}"/>
          </ac:spMkLst>
        </pc:spChg>
        <pc:spChg chg="add del">
          <ac:chgData name="PALANIAPPAN Devarajan" userId="0ccb0e75-6f62-4860-b5c8-e1d1cc272866" providerId="ADAL" clId="{4531E013-473D-4648-911B-96B8DADA2326}" dt="2024-01-16T07:15:46.049" v="2024" actId="26606"/>
          <ac:spMkLst>
            <pc:docMk/>
            <pc:sldMk cId="2803037194" sldId="319"/>
            <ac:spMk id="107" creationId="{17A7F34E-D418-47E2-9F86-2C45BBC31210}"/>
          </ac:spMkLst>
        </pc:spChg>
        <pc:spChg chg="add del">
          <ac:chgData name="PALANIAPPAN Devarajan" userId="0ccb0e75-6f62-4860-b5c8-e1d1cc272866" providerId="ADAL" clId="{4531E013-473D-4648-911B-96B8DADA2326}" dt="2024-01-16T07:15:46.049" v="2024" actId="26606"/>
          <ac:spMkLst>
            <pc:docMk/>
            <pc:sldMk cId="2803037194" sldId="319"/>
            <ac:spMk id="108" creationId="{2AEAFA59-923A-4F54-8B49-44C970BCC323}"/>
          </ac:spMkLst>
        </pc:spChg>
        <pc:spChg chg="add del">
          <ac:chgData name="PALANIAPPAN Devarajan" userId="0ccb0e75-6f62-4860-b5c8-e1d1cc272866" providerId="ADAL" clId="{4531E013-473D-4648-911B-96B8DADA2326}" dt="2024-01-16T07:16:07.606" v="2028" actId="26606"/>
          <ac:spMkLst>
            <pc:docMk/>
            <pc:sldMk cId="2803037194" sldId="319"/>
            <ac:spMk id="111" creationId="{3776B14B-F2F4-4825-8DA8-8C7A0F2B3960}"/>
          </ac:spMkLst>
        </pc:spChg>
        <pc:spChg chg="add del">
          <ac:chgData name="PALANIAPPAN Devarajan" userId="0ccb0e75-6f62-4860-b5c8-e1d1cc272866" providerId="ADAL" clId="{4531E013-473D-4648-911B-96B8DADA2326}" dt="2024-01-16T07:16:11.501" v="2030" actId="26606"/>
          <ac:spMkLst>
            <pc:docMk/>
            <pc:sldMk cId="2803037194" sldId="319"/>
            <ac:spMk id="113" creationId="{6D5872A3-CFF8-4F36-8446-6F1B04585A91}"/>
          </ac:spMkLst>
        </pc:spChg>
        <pc:spChg chg="add del">
          <ac:chgData name="PALANIAPPAN Devarajan" userId="0ccb0e75-6f62-4860-b5c8-e1d1cc272866" providerId="ADAL" clId="{4531E013-473D-4648-911B-96B8DADA2326}" dt="2024-01-16T07:16:11.501" v="2030" actId="26606"/>
          <ac:spMkLst>
            <pc:docMk/>
            <pc:sldMk cId="2803037194" sldId="319"/>
            <ac:spMk id="116" creationId="{5E2C537D-FECA-4C7F-A65B-F82518B3A196}"/>
          </ac:spMkLst>
        </pc:spChg>
        <pc:spChg chg="add del">
          <ac:chgData name="PALANIAPPAN Devarajan" userId="0ccb0e75-6f62-4860-b5c8-e1d1cc272866" providerId="ADAL" clId="{4531E013-473D-4648-911B-96B8DADA2326}" dt="2024-01-16T07:16:17.197" v="2032" actId="26606"/>
          <ac:spMkLst>
            <pc:docMk/>
            <pc:sldMk cId="2803037194" sldId="319"/>
            <ac:spMk id="118" creationId="{2215C6C6-E45C-4179-9FC1-E8A4C1D47430}"/>
          </ac:spMkLst>
        </pc:spChg>
        <pc:spChg chg="add del">
          <ac:chgData name="PALANIAPPAN Devarajan" userId="0ccb0e75-6f62-4860-b5c8-e1d1cc272866" providerId="ADAL" clId="{4531E013-473D-4648-911B-96B8DADA2326}" dt="2024-01-16T07:16:17.197" v="2032" actId="26606"/>
          <ac:spMkLst>
            <pc:docMk/>
            <pc:sldMk cId="2803037194" sldId="319"/>
            <ac:spMk id="121" creationId="{3776B14B-F2F4-4825-8DA8-8C7A0F2B3960}"/>
          </ac:spMkLst>
        </pc:spChg>
        <pc:spChg chg="add del">
          <ac:chgData name="PALANIAPPAN Devarajan" userId="0ccb0e75-6f62-4860-b5c8-e1d1cc272866" providerId="ADAL" clId="{4531E013-473D-4648-911B-96B8DADA2326}" dt="2024-01-16T07:16:33.390" v="2036" actId="26606"/>
          <ac:spMkLst>
            <pc:docMk/>
            <pc:sldMk cId="2803037194" sldId="319"/>
            <ac:spMk id="123" creationId="{0D1D8088-559A-46A5-A801-CDF0B9476BED}"/>
          </ac:spMkLst>
        </pc:spChg>
        <pc:spChg chg="add del">
          <ac:chgData name="PALANIAPPAN Devarajan" userId="0ccb0e75-6f62-4860-b5c8-e1d1cc272866" providerId="ADAL" clId="{4531E013-473D-4648-911B-96B8DADA2326}" dt="2024-01-16T07:16:33.390" v="2036" actId="26606"/>
          <ac:spMkLst>
            <pc:docMk/>
            <pc:sldMk cId="2803037194" sldId="319"/>
            <ac:spMk id="127" creationId="{3776B14B-F2F4-4825-8DA8-8C7A0F2B3960}"/>
          </ac:spMkLst>
        </pc:spChg>
        <pc:spChg chg="add">
          <ac:chgData name="PALANIAPPAN Devarajan" userId="0ccb0e75-6f62-4860-b5c8-e1d1cc272866" providerId="ADAL" clId="{4531E013-473D-4648-911B-96B8DADA2326}" dt="2024-01-16T07:16:33.390" v="2036" actId="26606"/>
          <ac:spMkLst>
            <pc:docMk/>
            <pc:sldMk cId="2803037194" sldId="319"/>
            <ac:spMk id="132" creationId="{3DAD86CA-8235-409B-982B-5E7A033E2392}"/>
          </ac:spMkLst>
        </pc:spChg>
        <pc:spChg chg="add">
          <ac:chgData name="PALANIAPPAN Devarajan" userId="0ccb0e75-6f62-4860-b5c8-e1d1cc272866" providerId="ADAL" clId="{4531E013-473D-4648-911B-96B8DADA2326}" dt="2024-01-16T07:16:33.390" v="2036" actId="26606"/>
          <ac:spMkLst>
            <pc:docMk/>
            <pc:sldMk cId="2803037194" sldId="319"/>
            <ac:spMk id="134" creationId="{9F234FBA-3501-47B4-AE0C-AA4AFBC8F603}"/>
          </ac:spMkLst>
        </pc:spChg>
        <pc:spChg chg="add">
          <ac:chgData name="PALANIAPPAN Devarajan" userId="0ccb0e75-6f62-4860-b5c8-e1d1cc272866" providerId="ADAL" clId="{4531E013-473D-4648-911B-96B8DADA2326}" dt="2024-01-16T07:16:33.390" v="2036" actId="26606"/>
          <ac:spMkLst>
            <pc:docMk/>
            <pc:sldMk cId="2803037194" sldId="319"/>
            <ac:spMk id="136" creationId="{B5EF893B-0491-416E-9D33-BADE9600792A}"/>
          </ac:spMkLst>
        </pc:spChg>
        <pc:grpChg chg="add del">
          <ac:chgData name="PALANIAPPAN Devarajan" userId="0ccb0e75-6f62-4860-b5c8-e1d1cc272866" providerId="ADAL" clId="{4531E013-473D-4648-911B-96B8DADA2326}" dt="2024-01-16T07:14:34.749" v="1992" actId="26606"/>
          <ac:grpSpMkLst>
            <pc:docMk/>
            <pc:sldMk cId="2803037194" sldId="319"/>
            <ac:grpSpMk id="37" creationId="{5FE9FE4C-C9E0-4C54-8010-EA9D29CD4D59}"/>
          </ac:grpSpMkLst>
        </pc:grpChg>
        <pc:grpChg chg="add del">
          <ac:chgData name="PALANIAPPAN Devarajan" userId="0ccb0e75-6f62-4860-b5c8-e1d1cc272866" providerId="ADAL" clId="{4531E013-473D-4648-911B-96B8DADA2326}" dt="2024-01-16T07:14:37.971" v="1996" actId="26606"/>
          <ac:grpSpMkLst>
            <pc:docMk/>
            <pc:sldMk cId="2803037194" sldId="319"/>
            <ac:grpSpMk id="46" creationId="{5FE9FE4C-C9E0-4C54-8010-EA9D29CD4D59}"/>
          </ac:grpSpMkLst>
        </pc:grpChg>
        <pc:grpChg chg="add del">
          <ac:chgData name="PALANIAPPAN Devarajan" userId="0ccb0e75-6f62-4860-b5c8-e1d1cc272866" providerId="ADAL" clId="{4531E013-473D-4648-911B-96B8DADA2326}" dt="2024-01-16T07:14:43.215" v="2000" actId="26606"/>
          <ac:grpSpMkLst>
            <pc:docMk/>
            <pc:sldMk cId="2803037194" sldId="319"/>
            <ac:grpSpMk id="56" creationId="{5FE9FE4C-C9E0-4C54-8010-EA9D29CD4D59}"/>
          </ac:grpSpMkLst>
        </pc:grpChg>
        <pc:grpChg chg="add del">
          <ac:chgData name="PALANIAPPAN Devarajan" userId="0ccb0e75-6f62-4860-b5c8-e1d1cc272866" providerId="ADAL" clId="{4531E013-473D-4648-911B-96B8DADA2326}" dt="2024-01-16T07:14:46.617" v="2004" actId="26606"/>
          <ac:grpSpMkLst>
            <pc:docMk/>
            <pc:sldMk cId="2803037194" sldId="319"/>
            <ac:grpSpMk id="66" creationId="{5FE9FE4C-C9E0-4C54-8010-EA9D29CD4D59}"/>
          </ac:grpSpMkLst>
        </pc:grpChg>
        <pc:grpChg chg="add del">
          <ac:chgData name="PALANIAPPAN Devarajan" userId="0ccb0e75-6f62-4860-b5c8-e1d1cc272866" providerId="ADAL" clId="{4531E013-473D-4648-911B-96B8DADA2326}" dt="2024-01-16T07:14:51.550" v="2008" actId="26606"/>
          <ac:grpSpMkLst>
            <pc:docMk/>
            <pc:sldMk cId="2803037194" sldId="319"/>
            <ac:grpSpMk id="76" creationId="{5FE9FE4C-C9E0-4C54-8010-EA9D29CD4D59}"/>
          </ac:grpSpMkLst>
        </pc:grpChg>
        <pc:grpChg chg="add del">
          <ac:chgData name="PALANIAPPAN Devarajan" userId="0ccb0e75-6f62-4860-b5c8-e1d1cc272866" providerId="ADAL" clId="{4531E013-473D-4648-911B-96B8DADA2326}" dt="2024-01-16T07:15:00.809" v="2012" actId="26606"/>
          <ac:grpSpMkLst>
            <pc:docMk/>
            <pc:sldMk cId="2803037194" sldId="319"/>
            <ac:grpSpMk id="86" creationId="{5FE9FE4C-C9E0-4C54-8010-EA9D29CD4D59}"/>
          </ac:grpSpMkLst>
        </pc:grpChg>
        <pc:grpChg chg="add del">
          <ac:chgData name="PALANIAPPAN Devarajan" userId="0ccb0e75-6f62-4860-b5c8-e1d1cc272866" providerId="ADAL" clId="{4531E013-473D-4648-911B-96B8DADA2326}" dt="2024-01-16T07:15:56.331" v="2026" actId="26606"/>
          <ac:grpSpMkLst>
            <pc:docMk/>
            <pc:sldMk cId="2803037194" sldId="319"/>
            <ac:grpSpMk id="96" creationId="{5FE9FE4C-C9E0-4C54-8010-EA9D29CD4D59}"/>
          </ac:grpSpMkLst>
        </pc:grpChg>
        <pc:grpChg chg="add del">
          <ac:chgData name="PALANIAPPAN Devarajan" userId="0ccb0e75-6f62-4860-b5c8-e1d1cc272866" providerId="ADAL" clId="{4531E013-473D-4648-911B-96B8DADA2326}" dt="2024-01-16T07:16:07.606" v="2028" actId="26606"/>
          <ac:grpSpMkLst>
            <pc:docMk/>
            <pc:sldMk cId="2803037194" sldId="319"/>
            <ac:grpSpMk id="105" creationId="{83E2E96F-17F7-4C8C-BDF1-6BB90A0C1D7F}"/>
          </ac:grpSpMkLst>
        </pc:grpChg>
        <pc:grpChg chg="add del">
          <ac:chgData name="PALANIAPPAN Devarajan" userId="0ccb0e75-6f62-4860-b5c8-e1d1cc272866" providerId="ADAL" clId="{4531E013-473D-4648-911B-96B8DADA2326}" dt="2024-01-16T07:16:11.501" v="2030" actId="26606"/>
          <ac:grpSpMkLst>
            <pc:docMk/>
            <pc:sldMk cId="2803037194" sldId="319"/>
            <ac:grpSpMk id="114" creationId="{47EC0934-1503-4296-A688-FC4E83E3F60F}"/>
          </ac:grpSpMkLst>
        </pc:grpChg>
        <pc:grpChg chg="add del">
          <ac:chgData name="PALANIAPPAN Devarajan" userId="0ccb0e75-6f62-4860-b5c8-e1d1cc272866" providerId="ADAL" clId="{4531E013-473D-4648-911B-96B8DADA2326}" dt="2024-01-16T07:16:17.197" v="2032" actId="26606"/>
          <ac:grpSpMkLst>
            <pc:docMk/>
            <pc:sldMk cId="2803037194" sldId="319"/>
            <ac:grpSpMk id="119" creationId="{5FE9FE4C-C9E0-4C54-8010-EA9D29CD4D59}"/>
          </ac:grpSpMkLst>
        </pc:grpChg>
        <pc:grpChg chg="add del">
          <ac:chgData name="PALANIAPPAN Devarajan" userId="0ccb0e75-6f62-4860-b5c8-e1d1cc272866" providerId="ADAL" clId="{4531E013-473D-4648-911B-96B8DADA2326}" dt="2024-01-16T07:16:33.390" v="2036" actId="26606"/>
          <ac:grpSpMkLst>
            <pc:docMk/>
            <pc:sldMk cId="2803037194" sldId="319"/>
            <ac:grpSpMk id="124" creationId="{83E2E96F-17F7-4C8C-BDF1-6BB90A0C1D7F}"/>
          </ac:grpSpMkLst>
        </pc:grpChg>
        <pc:picChg chg="mod">
          <ac:chgData name="PALANIAPPAN Devarajan" userId="0ccb0e75-6f62-4860-b5c8-e1d1cc272866" providerId="ADAL" clId="{4531E013-473D-4648-911B-96B8DADA2326}" dt="2024-01-16T07:17:58.954" v="2055" actId="1076"/>
          <ac:picMkLst>
            <pc:docMk/>
            <pc:sldMk cId="2803037194" sldId="319"/>
            <ac:picMk id="5" creationId="{487C298A-2430-70EB-C12B-DCA96FDDD287}"/>
          </ac:picMkLst>
        </pc:picChg>
        <pc:cxnChg chg="add del">
          <ac:chgData name="PALANIAPPAN Devarajan" userId="0ccb0e75-6f62-4860-b5c8-e1d1cc272866" providerId="ADAL" clId="{4531E013-473D-4648-911B-96B8DADA2326}" dt="2024-01-16T07:14:36.180" v="1994" actId="26606"/>
          <ac:cxnSpMkLst>
            <pc:docMk/>
            <pc:sldMk cId="2803037194" sldId="319"/>
            <ac:cxnSpMk id="43" creationId="{469F4FF8-F8B0-4630-BA1B-0D8B324CD5FF}"/>
          </ac:cxnSpMkLst>
        </pc:cxnChg>
        <pc:cxnChg chg="add del">
          <ac:chgData name="PALANIAPPAN Devarajan" userId="0ccb0e75-6f62-4860-b5c8-e1d1cc272866" providerId="ADAL" clId="{4531E013-473D-4648-911B-96B8DADA2326}" dt="2024-01-16T07:14:39.300" v="1998" actId="26606"/>
          <ac:cxnSpMkLst>
            <pc:docMk/>
            <pc:sldMk cId="2803037194" sldId="319"/>
            <ac:cxnSpMk id="53" creationId="{469F4FF8-F8B0-4630-BA1B-0D8B324CD5FF}"/>
          </ac:cxnSpMkLst>
        </pc:cxnChg>
        <pc:cxnChg chg="add del">
          <ac:chgData name="PALANIAPPAN Devarajan" userId="0ccb0e75-6f62-4860-b5c8-e1d1cc272866" providerId="ADAL" clId="{4531E013-473D-4648-911B-96B8DADA2326}" dt="2024-01-16T07:14:44.891" v="2002" actId="26606"/>
          <ac:cxnSpMkLst>
            <pc:docMk/>
            <pc:sldMk cId="2803037194" sldId="319"/>
            <ac:cxnSpMk id="63" creationId="{469F4FF8-F8B0-4630-BA1B-0D8B324CD5FF}"/>
          </ac:cxnSpMkLst>
        </pc:cxnChg>
        <pc:cxnChg chg="add del">
          <ac:chgData name="PALANIAPPAN Devarajan" userId="0ccb0e75-6f62-4860-b5c8-e1d1cc272866" providerId="ADAL" clId="{4531E013-473D-4648-911B-96B8DADA2326}" dt="2024-01-16T07:14:48.326" v="2006" actId="26606"/>
          <ac:cxnSpMkLst>
            <pc:docMk/>
            <pc:sldMk cId="2803037194" sldId="319"/>
            <ac:cxnSpMk id="73" creationId="{469F4FF8-F8B0-4630-BA1B-0D8B324CD5FF}"/>
          </ac:cxnSpMkLst>
        </pc:cxnChg>
        <pc:cxnChg chg="add del">
          <ac:chgData name="PALANIAPPAN Devarajan" userId="0ccb0e75-6f62-4860-b5c8-e1d1cc272866" providerId="ADAL" clId="{4531E013-473D-4648-911B-96B8DADA2326}" dt="2024-01-16T07:14:58.018" v="2010" actId="26606"/>
          <ac:cxnSpMkLst>
            <pc:docMk/>
            <pc:sldMk cId="2803037194" sldId="319"/>
            <ac:cxnSpMk id="83" creationId="{469F4FF8-F8B0-4630-BA1B-0D8B324CD5FF}"/>
          </ac:cxnSpMkLst>
        </pc:cxnChg>
        <pc:cxnChg chg="add del">
          <ac:chgData name="PALANIAPPAN Devarajan" userId="0ccb0e75-6f62-4860-b5c8-e1d1cc272866" providerId="ADAL" clId="{4531E013-473D-4648-911B-96B8DADA2326}" dt="2024-01-16T07:16:17.200" v="2033" actId="26606"/>
          <ac:cxnSpMkLst>
            <pc:docMk/>
            <pc:sldMk cId="2803037194" sldId="319"/>
            <ac:cxnSpMk id="93" creationId="{469F4FF8-F8B0-4630-BA1B-0D8B324CD5FF}"/>
          </ac:cxnSpMkLst>
        </pc:cxnChg>
        <pc:cxnChg chg="add del">
          <ac:chgData name="PALANIAPPAN Devarajan" userId="0ccb0e75-6f62-4860-b5c8-e1d1cc272866" providerId="ADAL" clId="{4531E013-473D-4648-911B-96B8DADA2326}" dt="2024-01-16T07:15:24.281" v="2016" actId="26606"/>
          <ac:cxnSpMkLst>
            <pc:docMk/>
            <pc:sldMk cId="2803037194" sldId="319"/>
            <ac:cxnSpMk id="104" creationId="{469F4FF8-F8B0-4630-BA1B-0D8B324CD5FF}"/>
          </ac:cxnSpMkLst>
        </pc:cxnChg>
        <pc:cxnChg chg="add">
          <ac:chgData name="PALANIAPPAN Devarajan" userId="0ccb0e75-6f62-4860-b5c8-e1d1cc272866" providerId="ADAL" clId="{4531E013-473D-4648-911B-96B8DADA2326}" dt="2024-01-16T07:16:33.390" v="2036" actId="26606"/>
          <ac:cxnSpMkLst>
            <pc:docMk/>
            <pc:sldMk cId="2803037194" sldId="319"/>
            <ac:cxnSpMk id="138" creationId="{469F4FF8-F8B0-4630-BA1B-0D8B324CD5FF}"/>
          </ac:cxnSpMkLst>
        </pc:cxnChg>
      </pc:sldChg>
      <pc:sldChg chg="addSp delSp modSp mod modTransition setBg">
        <pc:chgData name="PALANIAPPAN Devarajan" userId="0ccb0e75-6f62-4860-b5c8-e1d1cc272866" providerId="ADAL" clId="{4531E013-473D-4648-911B-96B8DADA2326}" dt="2024-01-16T12:48:08.127" v="3130"/>
        <pc:sldMkLst>
          <pc:docMk/>
          <pc:sldMk cId="3926849271" sldId="320"/>
        </pc:sldMkLst>
        <pc:spChg chg="add del">
          <ac:chgData name="PALANIAPPAN Devarajan" userId="0ccb0e75-6f62-4860-b5c8-e1d1cc272866" providerId="ADAL" clId="{4531E013-473D-4648-911B-96B8DADA2326}" dt="2024-01-16T07:29:38.273" v="2148" actId="26606"/>
          <ac:spMkLst>
            <pc:docMk/>
            <pc:sldMk cId="3926849271" sldId="320"/>
            <ac:spMk id="6" creationId="{42A4FC2C-047E-45A5-965D-8E1E3BF09BC6}"/>
          </ac:spMkLst>
        </pc:spChg>
        <pc:spChg chg="add del">
          <ac:chgData name="PALANIAPPAN Devarajan" userId="0ccb0e75-6f62-4860-b5c8-e1d1cc272866" providerId="ADAL" clId="{4531E013-473D-4648-911B-96B8DADA2326}" dt="2024-01-16T07:29:38.273" v="2148" actId="26606"/>
          <ac:spMkLst>
            <pc:docMk/>
            <pc:sldMk cId="3926849271" sldId="320"/>
            <ac:spMk id="11" creationId="{2215C6C6-E45C-4179-9FC1-E8A4C1D47430}"/>
          </ac:spMkLst>
        </pc:spChg>
        <pc:spChg chg="add del">
          <ac:chgData name="PALANIAPPAN Devarajan" userId="0ccb0e75-6f62-4860-b5c8-e1d1cc272866" providerId="ADAL" clId="{4531E013-473D-4648-911B-96B8DADA2326}" dt="2024-01-16T07:29:38.273" v="2148" actId="26606"/>
          <ac:spMkLst>
            <pc:docMk/>
            <pc:sldMk cId="3926849271" sldId="320"/>
            <ac:spMk id="17" creationId="{3776B14B-F2F4-4825-8DA8-8C7A0F2B3960}"/>
          </ac:spMkLst>
        </pc:spChg>
        <pc:grpChg chg="add del">
          <ac:chgData name="PALANIAPPAN Devarajan" userId="0ccb0e75-6f62-4860-b5c8-e1d1cc272866" providerId="ADAL" clId="{4531E013-473D-4648-911B-96B8DADA2326}" dt="2024-01-16T07:29:38.273" v="2148" actId="26606"/>
          <ac:grpSpMkLst>
            <pc:docMk/>
            <pc:sldMk cId="3926849271" sldId="320"/>
            <ac:grpSpMk id="13" creationId="{5FE9FE4C-C9E0-4C54-8010-EA9D29CD4D59}"/>
          </ac:grpSpMkLst>
        </pc:grpChg>
        <pc:picChg chg="mod">
          <ac:chgData name="PALANIAPPAN Devarajan" userId="0ccb0e75-6f62-4860-b5c8-e1d1cc272866" providerId="ADAL" clId="{4531E013-473D-4648-911B-96B8DADA2326}" dt="2024-01-16T07:29:38.273" v="2148" actId="26606"/>
          <ac:picMkLst>
            <pc:docMk/>
            <pc:sldMk cId="3926849271" sldId="320"/>
            <ac:picMk id="3" creationId="{CC593593-87F9-CD3A-6521-CD24D7D47D97}"/>
          </ac:picMkLst>
        </pc:picChg>
      </pc:sldChg>
      <pc:sldChg chg="addSp modSp mod modTransition">
        <pc:chgData name="PALANIAPPAN Devarajan" userId="0ccb0e75-6f62-4860-b5c8-e1d1cc272866" providerId="ADAL" clId="{4531E013-473D-4648-911B-96B8DADA2326}" dt="2024-01-16T12:48:08.127" v="3130"/>
        <pc:sldMkLst>
          <pc:docMk/>
          <pc:sldMk cId="1480317769" sldId="321"/>
        </pc:sldMkLst>
        <pc:spChg chg="add mod">
          <ac:chgData name="PALANIAPPAN Devarajan" userId="0ccb0e75-6f62-4860-b5c8-e1d1cc272866" providerId="ADAL" clId="{4531E013-473D-4648-911B-96B8DADA2326}" dt="2024-01-16T11:53:29.756" v="3051" actId="13926"/>
          <ac:spMkLst>
            <pc:docMk/>
            <pc:sldMk cId="1480317769" sldId="321"/>
            <ac:spMk id="2" creationId="{D242A496-8C87-5559-50FD-2C98055A9BCD}"/>
          </ac:spMkLst>
        </pc:spChg>
        <pc:picChg chg="mod">
          <ac:chgData name="PALANIAPPAN Devarajan" userId="0ccb0e75-6f62-4860-b5c8-e1d1cc272866" providerId="ADAL" clId="{4531E013-473D-4648-911B-96B8DADA2326}" dt="2024-01-06T13:19:17.216" v="1427" actId="1076"/>
          <ac:picMkLst>
            <pc:docMk/>
            <pc:sldMk cId="1480317769" sldId="321"/>
            <ac:picMk id="3" creationId="{6964225B-590F-A97C-D531-040AD8754965}"/>
          </ac:picMkLst>
        </pc:picChg>
      </pc:sldChg>
      <pc:sldChg chg="addSp delSp modSp mod modTransition setBg">
        <pc:chgData name="PALANIAPPAN Devarajan" userId="0ccb0e75-6f62-4860-b5c8-e1d1cc272866" providerId="ADAL" clId="{4531E013-473D-4648-911B-96B8DADA2326}" dt="2024-01-16T12:48:08.127" v="3130"/>
        <pc:sldMkLst>
          <pc:docMk/>
          <pc:sldMk cId="1196482828" sldId="322"/>
        </pc:sldMkLst>
        <pc:spChg chg="add mod">
          <ac:chgData name="PALANIAPPAN Devarajan" userId="0ccb0e75-6f62-4860-b5c8-e1d1cc272866" providerId="ADAL" clId="{4531E013-473D-4648-911B-96B8DADA2326}" dt="2024-01-16T11:52:50.402" v="3049" actId="13926"/>
          <ac:spMkLst>
            <pc:docMk/>
            <pc:sldMk cId="1196482828" sldId="322"/>
            <ac:spMk id="2" creationId="{DC37AFCD-0E7D-6246-9B72-BAB85F8AB324}"/>
          </ac:spMkLst>
        </pc:spChg>
        <pc:spChg chg="add del">
          <ac:chgData name="PALANIAPPAN Devarajan" userId="0ccb0e75-6f62-4860-b5c8-e1d1cc272866" providerId="ADAL" clId="{4531E013-473D-4648-911B-96B8DADA2326}" dt="2024-01-16T09:39:16.788" v="2480" actId="26606"/>
          <ac:spMkLst>
            <pc:docMk/>
            <pc:sldMk cId="1196482828" sldId="322"/>
            <ac:spMk id="8" creationId="{BA79A7CF-01AF-4178-9369-94E0C90EB046}"/>
          </ac:spMkLst>
        </pc:spChg>
        <pc:spChg chg="add del">
          <ac:chgData name="PALANIAPPAN Devarajan" userId="0ccb0e75-6f62-4860-b5c8-e1d1cc272866" providerId="ADAL" clId="{4531E013-473D-4648-911B-96B8DADA2326}" dt="2024-01-16T09:39:16.788" v="2480" actId="26606"/>
          <ac:spMkLst>
            <pc:docMk/>
            <pc:sldMk cId="1196482828" sldId="322"/>
            <ac:spMk id="10" creationId="{99413ED5-9ED4-4772-BCE4-2BCAE6B12E35}"/>
          </ac:spMkLst>
        </pc:spChg>
        <pc:spChg chg="add del">
          <ac:chgData name="PALANIAPPAN Devarajan" userId="0ccb0e75-6f62-4860-b5c8-e1d1cc272866" providerId="ADAL" clId="{4531E013-473D-4648-911B-96B8DADA2326}" dt="2024-01-16T09:39:16.788" v="2480" actId="26606"/>
          <ac:spMkLst>
            <pc:docMk/>
            <pc:sldMk cId="1196482828" sldId="322"/>
            <ac:spMk id="12" creationId="{04357C93-F0CB-4A1C-8F77-4E9063789819}"/>
          </ac:spMkLst>
        </pc:spChg>
        <pc:spChg chg="add del">
          <ac:chgData name="PALANIAPPAN Devarajan" userId="0ccb0e75-6f62-4860-b5c8-e1d1cc272866" providerId="ADAL" clId="{4531E013-473D-4648-911B-96B8DADA2326}" dt="2024-01-16T09:39:16.788" v="2480" actId="26606"/>
          <ac:spMkLst>
            <pc:docMk/>
            <pc:sldMk cId="1196482828" sldId="322"/>
            <ac:spMk id="14" creationId="{90F533E9-6690-41A8-A372-4C6C622D028D}"/>
          </ac:spMkLst>
        </pc:spChg>
        <pc:picChg chg="mod ord">
          <ac:chgData name="PALANIAPPAN Devarajan" userId="0ccb0e75-6f62-4860-b5c8-e1d1cc272866" providerId="ADAL" clId="{4531E013-473D-4648-911B-96B8DADA2326}" dt="2024-01-16T09:39:16.788" v="2480" actId="26606"/>
          <ac:picMkLst>
            <pc:docMk/>
            <pc:sldMk cId="1196482828" sldId="322"/>
            <ac:picMk id="3" creationId="{F071F740-9DE1-F787-73F9-097E994D073D}"/>
          </ac:picMkLst>
        </pc:picChg>
      </pc:sldChg>
      <pc:sldChg chg="addSp delSp modSp mod modTransition setBg">
        <pc:chgData name="PALANIAPPAN Devarajan" userId="0ccb0e75-6f62-4860-b5c8-e1d1cc272866" providerId="ADAL" clId="{4531E013-473D-4648-911B-96B8DADA2326}" dt="2024-01-17T06:20:04.852" v="3225"/>
        <pc:sldMkLst>
          <pc:docMk/>
          <pc:sldMk cId="1653481655" sldId="323"/>
        </pc:sldMkLst>
        <pc:spChg chg="add mod">
          <ac:chgData name="PALANIAPPAN Devarajan" userId="0ccb0e75-6f62-4860-b5c8-e1d1cc272866" providerId="ADAL" clId="{4531E013-473D-4648-911B-96B8DADA2326}" dt="2024-01-17T06:08:50.975" v="3186"/>
          <ac:spMkLst>
            <pc:docMk/>
            <pc:sldMk cId="1653481655" sldId="323"/>
            <ac:spMk id="3" creationId="{E6535D4A-6653-5C20-02B3-D8CC8191A7CB}"/>
          </ac:spMkLst>
        </pc:spChg>
        <pc:spChg chg="add mod">
          <ac:chgData name="PALANIAPPAN Devarajan" userId="0ccb0e75-6f62-4860-b5c8-e1d1cc272866" providerId="ADAL" clId="{4531E013-473D-4648-911B-96B8DADA2326}" dt="2024-01-17T06:09:04.037" v="3189"/>
          <ac:spMkLst>
            <pc:docMk/>
            <pc:sldMk cId="1653481655" sldId="323"/>
            <ac:spMk id="4" creationId="{667A6690-2B46-FE25-E4AC-2AB787CDB677}"/>
          </ac:spMkLst>
        </pc:spChg>
        <pc:spChg chg="add del">
          <ac:chgData name="PALANIAPPAN Devarajan" userId="0ccb0e75-6f62-4860-b5c8-e1d1cc272866" providerId="ADAL" clId="{4531E013-473D-4648-911B-96B8DADA2326}" dt="2024-01-16T07:35:48.170" v="2187" actId="26606"/>
          <ac:spMkLst>
            <pc:docMk/>
            <pc:sldMk cId="1653481655" sldId="323"/>
            <ac:spMk id="37" creationId="{1A9F7B4E-B03D-4F64-BE33-00D074458D45}"/>
          </ac:spMkLst>
        </pc:spChg>
        <pc:spChg chg="add del">
          <ac:chgData name="PALANIAPPAN Devarajan" userId="0ccb0e75-6f62-4860-b5c8-e1d1cc272866" providerId="ADAL" clId="{4531E013-473D-4648-911B-96B8DADA2326}" dt="2024-01-16T07:35:48.170" v="2187" actId="26606"/>
          <ac:spMkLst>
            <pc:docMk/>
            <pc:sldMk cId="1653481655" sldId="323"/>
            <ac:spMk id="38" creationId="{7E2BE7F7-CA89-4002-ACCE-A478AEA24F5E}"/>
          </ac:spMkLst>
        </pc:spChg>
        <pc:spChg chg="add del">
          <ac:chgData name="PALANIAPPAN Devarajan" userId="0ccb0e75-6f62-4860-b5c8-e1d1cc272866" providerId="ADAL" clId="{4531E013-473D-4648-911B-96B8DADA2326}" dt="2024-01-16T07:35:25.113" v="2184" actId="26606"/>
          <ac:spMkLst>
            <pc:docMk/>
            <pc:sldMk cId="1653481655" sldId="323"/>
            <ac:spMk id="40" creationId="{201CC55D-ED54-4C5C-95E6-10947BD1103B}"/>
          </ac:spMkLst>
        </pc:spChg>
        <pc:spChg chg="add del">
          <ac:chgData name="PALANIAPPAN Devarajan" userId="0ccb0e75-6f62-4860-b5c8-e1d1cc272866" providerId="ADAL" clId="{4531E013-473D-4648-911B-96B8DADA2326}" dt="2024-01-16T07:35:08.652" v="2182" actId="26606"/>
          <ac:spMkLst>
            <pc:docMk/>
            <pc:sldMk cId="1653481655" sldId="323"/>
            <ac:spMk id="43" creationId="{3DAD86CA-8235-409B-982B-5E7A033E2392}"/>
          </ac:spMkLst>
        </pc:spChg>
        <pc:spChg chg="add del">
          <ac:chgData name="PALANIAPPAN Devarajan" userId="0ccb0e75-6f62-4860-b5c8-e1d1cc272866" providerId="ADAL" clId="{4531E013-473D-4648-911B-96B8DADA2326}" dt="2024-01-16T07:35:25.113" v="2184" actId="26606"/>
          <ac:spMkLst>
            <pc:docMk/>
            <pc:sldMk cId="1653481655" sldId="323"/>
            <ac:spMk id="44" creationId="{3873B707-463F-40B0-8227-E8CC6C67EB25}"/>
          </ac:spMkLst>
        </pc:spChg>
        <pc:spChg chg="add del">
          <ac:chgData name="PALANIAPPAN Devarajan" userId="0ccb0e75-6f62-4860-b5c8-e1d1cc272866" providerId="ADAL" clId="{4531E013-473D-4648-911B-96B8DADA2326}" dt="2024-01-16T07:35:08.652" v="2182" actId="26606"/>
          <ac:spMkLst>
            <pc:docMk/>
            <pc:sldMk cId="1653481655" sldId="323"/>
            <ac:spMk id="45" creationId="{9F234FBA-3501-47B4-AE0C-AA4AFBC8F603}"/>
          </ac:spMkLst>
        </pc:spChg>
        <pc:spChg chg="add del">
          <ac:chgData name="PALANIAPPAN Devarajan" userId="0ccb0e75-6f62-4860-b5c8-e1d1cc272866" providerId="ADAL" clId="{4531E013-473D-4648-911B-96B8DADA2326}" dt="2024-01-16T07:35:08.652" v="2182" actId="26606"/>
          <ac:spMkLst>
            <pc:docMk/>
            <pc:sldMk cId="1653481655" sldId="323"/>
            <ac:spMk id="47" creationId="{B5EF893B-0491-416E-9D33-BADE9600792A}"/>
          </ac:spMkLst>
        </pc:spChg>
        <pc:spChg chg="add del">
          <ac:chgData name="PALANIAPPAN Devarajan" userId="0ccb0e75-6f62-4860-b5c8-e1d1cc272866" providerId="ADAL" clId="{4531E013-473D-4648-911B-96B8DADA2326}" dt="2024-01-16T07:35:25.113" v="2184" actId="26606"/>
          <ac:spMkLst>
            <pc:docMk/>
            <pc:sldMk cId="1653481655" sldId="323"/>
            <ac:spMk id="51" creationId="{C13237C8-E62C-4F0D-A318-BD6FB6C2D138}"/>
          </ac:spMkLst>
        </pc:spChg>
        <pc:spChg chg="add del">
          <ac:chgData name="PALANIAPPAN Devarajan" userId="0ccb0e75-6f62-4860-b5c8-e1d1cc272866" providerId="ADAL" clId="{4531E013-473D-4648-911B-96B8DADA2326}" dt="2024-01-16T07:35:25.113" v="2184" actId="26606"/>
          <ac:spMkLst>
            <pc:docMk/>
            <pc:sldMk cId="1653481655" sldId="323"/>
            <ac:spMk id="53" creationId="{19C9EAEA-39D0-4B0E-A0EB-51E7B26740B1}"/>
          </ac:spMkLst>
        </pc:spChg>
        <pc:spChg chg="add del">
          <ac:chgData name="PALANIAPPAN Devarajan" userId="0ccb0e75-6f62-4860-b5c8-e1d1cc272866" providerId="ADAL" clId="{4531E013-473D-4648-911B-96B8DADA2326}" dt="2024-01-16T07:35:48.107" v="2186" actId="26606"/>
          <ac:spMkLst>
            <pc:docMk/>
            <pc:sldMk cId="1653481655" sldId="323"/>
            <ac:spMk id="55" creationId="{2215C6C6-E45C-4179-9FC1-E8A4C1D47430}"/>
          </ac:spMkLst>
        </pc:spChg>
        <pc:spChg chg="add del">
          <ac:chgData name="PALANIAPPAN Devarajan" userId="0ccb0e75-6f62-4860-b5c8-e1d1cc272866" providerId="ADAL" clId="{4531E013-473D-4648-911B-96B8DADA2326}" dt="2024-01-16T07:35:48.107" v="2186" actId="26606"/>
          <ac:spMkLst>
            <pc:docMk/>
            <pc:sldMk cId="1653481655" sldId="323"/>
            <ac:spMk id="59" creationId="{3776B14B-F2F4-4825-8DA8-8C7A0F2B3960}"/>
          </ac:spMkLst>
        </pc:spChg>
        <pc:spChg chg="add">
          <ac:chgData name="PALANIAPPAN Devarajan" userId="0ccb0e75-6f62-4860-b5c8-e1d1cc272866" providerId="ADAL" clId="{4531E013-473D-4648-911B-96B8DADA2326}" dt="2024-01-16T07:35:48.170" v="2187" actId="26606"/>
          <ac:spMkLst>
            <pc:docMk/>
            <pc:sldMk cId="1653481655" sldId="323"/>
            <ac:spMk id="61" creationId="{3DAD86CA-8235-409B-982B-5E7A033E2392}"/>
          </ac:spMkLst>
        </pc:spChg>
        <pc:spChg chg="add">
          <ac:chgData name="PALANIAPPAN Devarajan" userId="0ccb0e75-6f62-4860-b5c8-e1d1cc272866" providerId="ADAL" clId="{4531E013-473D-4648-911B-96B8DADA2326}" dt="2024-01-16T07:35:48.170" v="2187" actId="26606"/>
          <ac:spMkLst>
            <pc:docMk/>
            <pc:sldMk cId="1653481655" sldId="323"/>
            <ac:spMk id="62" creationId="{9F234FBA-3501-47B4-AE0C-AA4AFBC8F603}"/>
          </ac:spMkLst>
        </pc:spChg>
        <pc:spChg chg="add">
          <ac:chgData name="PALANIAPPAN Devarajan" userId="0ccb0e75-6f62-4860-b5c8-e1d1cc272866" providerId="ADAL" clId="{4531E013-473D-4648-911B-96B8DADA2326}" dt="2024-01-16T07:35:48.170" v="2187" actId="26606"/>
          <ac:spMkLst>
            <pc:docMk/>
            <pc:sldMk cId="1653481655" sldId="323"/>
            <ac:spMk id="63" creationId="{B5EF893B-0491-416E-9D33-BADE9600792A}"/>
          </ac:spMkLst>
        </pc:spChg>
        <pc:grpChg chg="add mod">
          <ac:chgData name="PALANIAPPAN Devarajan" userId="0ccb0e75-6f62-4860-b5c8-e1d1cc272866" providerId="ADAL" clId="{4531E013-473D-4648-911B-96B8DADA2326}" dt="2024-01-17T06:08:55.439" v="3187" actId="1076"/>
          <ac:grpSpMkLst>
            <pc:docMk/>
            <pc:sldMk cId="1653481655" sldId="323"/>
            <ac:grpSpMk id="2" creationId="{5EE52596-C79D-1538-31C2-935EB5A7096E}"/>
          </ac:grpSpMkLst>
        </pc:grpChg>
        <pc:grpChg chg="add del">
          <ac:chgData name="PALANIAPPAN Devarajan" userId="0ccb0e75-6f62-4860-b5c8-e1d1cc272866" providerId="ADAL" clId="{4531E013-473D-4648-911B-96B8DADA2326}" dt="2024-01-16T07:35:25.113" v="2184" actId="26606"/>
          <ac:grpSpMkLst>
            <pc:docMk/>
            <pc:sldMk cId="1653481655" sldId="323"/>
            <ac:grpSpMk id="41" creationId="{1DE889C7-FAD6-4397-98E2-05D503484459}"/>
          </ac:grpSpMkLst>
        </pc:grpChg>
        <pc:grpChg chg="add del">
          <ac:chgData name="PALANIAPPAN Devarajan" userId="0ccb0e75-6f62-4860-b5c8-e1d1cc272866" providerId="ADAL" clId="{4531E013-473D-4648-911B-96B8DADA2326}" dt="2024-01-16T07:35:48.107" v="2186" actId="26606"/>
          <ac:grpSpMkLst>
            <pc:docMk/>
            <pc:sldMk cId="1653481655" sldId="323"/>
            <ac:grpSpMk id="56" creationId="{5FE9FE4C-C9E0-4C54-8010-EA9D29CD4D59}"/>
          </ac:grpSpMkLst>
        </pc:grpChg>
        <pc:graphicFrameChg chg="mod modGraphic">
          <ac:chgData name="PALANIAPPAN Devarajan" userId="0ccb0e75-6f62-4860-b5c8-e1d1cc272866" providerId="ADAL" clId="{4531E013-473D-4648-911B-96B8DADA2326}" dt="2024-01-17T06:20:04.852" v="3225"/>
          <ac:graphicFrameMkLst>
            <pc:docMk/>
            <pc:sldMk cId="1653481655" sldId="323"/>
            <ac:graphicFrameMk id="32" creationId="{D4F5A724-033E-02F9-DB16-AFA755D453BC}"/>
          </ac:graphicFrameMkLst>
        </pc:graphicFrameChg>
        <pc:picChg chg="mod">
          <ac:chgData name="PALANIAPPAN Devarajan" userId="0ccb0e75-6f62-4860-b5c8-e1d1cc272866" providerId="ADAL" clId="{4531E013-473D-4648-911B-96B8DADA2326}" dt="2024-01-17T06:08:18.915" v="3180" actId="1076"/>
          <ac:picMkLst>
            <pc:docMk/>
            <pc:sldMk cId="1653481655" sldId="323"/>
            <ac:picMk id="10" creationId="{CB2BCA8E-0D75-D80B-18F6-F4B4B5DEF307}"/>
          </ac:picMkLst>
        </pc:picChg>
        <pc:cxnChg chg="add del">
          <ac:chgData name="PALANIAPPAN Devarajan" userId="0ccb0e75-6f62-4860-b5c8-e1d1cc272866" providerId="ADAL" clId="{4531E013-473D-4648-911B-96B8DADA2326}" dt="2024-01-16T07:35:08.652" v="2182" actId="26606"/>
          <ac:cxnSpMkLst>
            <pc:docMk/>
            <pc:sldMk cId="1653481655" sldId="323"/>
            <ac:cxnSpMk id="49" creationId="{469F4FF8-F8B0-4630-BA1B-0D8B324CD5FF}"/>
          </ac:cxnSpMkLst>
        </pc:cxnChg>
        <pc:cxnChg chg="add">
          <ac:chgData name="PALANIAPPAN Devarajan" userId="0ccb0e75-6f62-4860-b5c8-e1d1cc272866" providerId="ADAL" clId="{4531E013-473D-4648-911B-96B8DADA2326}" dt="2024-01-16T07:35:48.170" v="2187" actId="26606"/>
          <ac:cxnSpMkLst>
            <pc:docMk/>
            <pc:sldMk cId="1653481655" sldId="323"/>
            <ac:cxnSpMk id="64" creationId="{469F4FF8-F8B0-4630-BA1B-0D8B324CD5FF}"/>
          </ac:cxnSpMkLst>
        </pc:cxnChg>
      </pc:sldChg>
      <pc:sldChg chg="modTransition setBg">
        <pc:chgData name="PALANIAPPAN Devarajan" userId="0ccb0e75-6f62-4860-b5c8-e1d1cc272866" providerId="ADAL" clId="{4531E013-473D-4648-911B-96B8DADA2326}" dt="2024-01-16T12:48:08.127" v="3130"/>
        <pc:sldMkLst>
          <pc:docMk/>
          <pc:sldMk cId="907093885" sldId="324"/>
        </pc:sldMkLst>
      </pc:sldChg>
      <pc:sldChg chg="addSp modSp mod modTransition">
        <pc:chgData name="PALANIAPPAN Devarajan" userId="0ccb0e75-6f62-4860-b5c8-e1d1cc272866" providerId="ADAL" clId="{4531E013-473D-4648-911B-96B8DADA2326}" dt="2024-01-16T12:48:08.127" v="3130"/>
        <pc:sldMkLst>
          <pc:docMk/>
          <pc:sldMk cId="2762745755" sldId="325"/>
        </pc:sldMkLst>
        <pc:spChg chg="add mod">
          <ac:chgData name="PALANIAPPAN Devarajan" userId="0ccb0e75-6f62-4860-b5c8-e1d1cc272866" providerId="ADAL" clId="{4531E013-473D-4648-911B-96B8DADA2326}" dt="2024-01-16T11:53:19.464" v="3050" actId="13926"/>
          <ac:spMkLst>
            <pc:docMk/>
            <pc:sldMk cId="2762745755" sldId="325"/>
            <ac:spMk id="2" creationId="{8686759C-19AA-FB3F-0EBD-659326EF495B}"/>
          </ac:spMkLst>
        </pc:spChg>
        <pc:picChg chg="mod">
          <ac:chgData name="PALANIAPPAN Devarajan" userId="0ccb0e75-6f62-4860-b5c8-e1d1cc272866" providerId="ADAL" clId="{4531E013-473D-4648-911B-96B8DADA2326}" dt="2024-01-06T13:23:32.685" v="1514" actId="1076"/>
          <ac:picMkLst>
            <pc:docMk/>
            <pc:sldMk cId="2762745755" sldId="325"/>
            <ac:picMk id="3" creationId="{2925BA31-F3B5-8B9A-52C4-95C1B9D49079}"/>
          </ac:picMkLst>
        </pc:picChg>
      </pc:sldChg>
      <pc:sldChg chg="modSp mod modTransition setBg">
        <pc:chgData name="PALANIAPPAN Devarajan" userId="0ccb0e75-6f62-4860-b5c8-e1d1cc272866" providerId="ADAL" clId="{4531E013-473D-4648-911B-96B8DADA2326}" dt="2024-01-17T08:18:54.548" v="3250" actId="1076"/>
        <pc:sldMkLst>
          <pc:docMk/>
          <pc:sldMk cId="735161013" sldId="327"/>
        </pc:sldMkLst>
        <pc:spChg chg="mod">
          <ac:chgData name="PALANIAPPAN Devarajan" userId="0ccb0e75-6f62-4860-b5c8-e1d1cc272866" providerId="ADAL" clId="{4531E013-473D-4648-911B-96B8DADA2326}" dt="2024-01-16T11:54:48.352" v="3053" actId="207"/>
          <ac:spMkLst>
            <pc:docMk/>
            <pc:sldMk cId="735161013" sldId="327"/>
            <ac:spMk id="7" creationId="{7D019B89-15BE-B6DA-5838-13EA5563ACED}"/>
          </ac:spMkLst>
        </pc:spChg>
        <pc:spChg chg="mod">
          <ac:chgData name="PALANIAPPAN Devarajan" userId="0ccb0e75-6f62-4860-b5c8-e1d1cc272866" providerId="ADAL" clId="{4531E013-473D-4648-911B-96B8DADA2326}" dt="2024-01-17T08:18:47.174" v="3248" actId="1076"/>
          <ac:spMkLst>
            <pc:docMk/>
            <pc:sldMk cId="735161013" sldId="327"/>
            <ac:spMk id="97" creationId="{22995412-610B-5F2A-D870-66D14A99D99F}"/>
          </ac:spMkLst>
        </pc:spChg>
        <pc:graphicFrameChg chg="mod">
          <ac:chgData name="PALANIAPPAN Devarajan" userId="0ccb0e75-6f62-4860-b5c8-e1d1cc272866" providerId="ADAL" clId="{4531E013-473D-4648-911B-96B8DADA2326}" dt="2024-01-17T08:18:54.548" v="3250" actId="1076"/>
          <ac:graphicFrameMkLst>
            <pc:docMk/>
            <pc:sldMk cId="735161013" sldId="327"/>
            <ac:graphicFrameMk id="59" creationId="{D1292C21-C24A-3758-2649-48E187A1F6A8}"/>
          </ac:graphicFrameMkLst>
        </pc:graphicFrameChg>
      </pc:sldChg>
      <pc:sldChg chg="addSp delSp modSp new del mod">
        <pc:chgData name="PALANIAPPAN Devarajan" userId="0ccb0e75-6f62-4860-b5c8-e1d1cc272866" providerId="ADAL" clId="{4531E013-473D-4648-911B-96B8DADA2326}" dt="2024-01-06T07:56:29.424" v="19" actId="47"/>
        <pc:sldMkLst>
          <pc:docMk/>
          <pc:sldMk cId="553314926" sldId="328"/>
        </pc:sldMkLst>
        <pc:spChg chg="add del mod">
          <ac:chgData name="PALANIAPPAN Devarajan" userId="0ccb0e75-6f62-4860-b5c8-e1d1cc272866" providerId="ADAL" clId="{4531E013-473D-4648-911B-96B8DADA2326}" dt="2024-01-06T07:55:47.901" v="17"/>
          <ac:spMkLst>
            <pc:docMk/>
            <pc:sldMk cId="553314926" sldId="328"/>
            <ac:spMk id="2" creationId="{517E4324-583A-3897-C66D-7A8DD19EA0D6}"/>
          </ac:spMkLst>
        </pc:spChg>
        <pc:spChg chg="add mod">
          <ac:chgData name="PALANIAPPAN Devarajan" userId="0ccb0e75-6f62-4860-b5c8-e1d1cc272866" providerId="ADAL" clId="{4531E013-473D-4648-911B-96B8DADA2326}" dt="2024-01-06T07:55:29.879" v="13" actId="1076"/>
          <ac:spMkLst>
            <pc:docMk/>
            <pc:sldMk cId="553314926" sldId="328"/>
            <ac:spMk id="5" creationId="{0B0219AC-BF7A-969E-4826-D82786C1DFF7}"/>
          </ac:spMkLst>
        </pc:spChg>
        <pc:graphicFrameChg chg="add mod modGraphic">
          <ac:chgData name="PALANIAPPAN Devarajan" userId="0ccb0e75-6f62-4860-b5c8-e1d1cc272866" providerId="ADAL" clId="{4531E013-473D-4648-911B-96B8DADA2326}" dt="2024-01-06T07:56:24.313" v="18" actId="6549"/>
          <ac:graphicFrameMkLst>
            <pc:docMk/>
            <pc:sldMk cId="553314926" sldId="328"/>
            <ac:graphicFrameMk id="3" creationId="{1B89FCF5-DB20-D22C-0524-B38068093E42}"/>
          </ac:graphicFrameMkLst>
        </pc:graphicFrameChg>
        <pc:graphicFrameChg chg="add mod">
          <ac:chgData name="PALANIAPPAN Devarajan" userId="0ccb0e75-6f62-4860-b5c8-e1d1cc272866" providerId="ADAL" clId="{4531E013-473D-4648-911B-96B8DADA2326}" dt="2024-01-06T07:55:29.879" v="13" actId="1076"/>
          <ac:graphicFrameMkLst>
            <pc:docMk/>
            <pc:sldMk cId="553314926" sldId="328"/>
            <ac:graphicFrameMk id="4" creationId="{CF24E81E-7A41-D9A3-905C-176ECE99DEB5}"/>
          </ac:graphicFrameMkLst>
        </pc:graphicFrameChg>
      </pc:sldChg>
      <pc:sldChg chg="addSp modSp new mod ord modTransition setBg">
        <pc:chgData name="PALANIAPPAN Devarajan" userId="0ccb0e75-6f62-4860-b5c8-e1d1cc272866" providerId="ADAL" clId="{4531E013-473D-4648-911B-96B8DADA2326}" dt="2024-01-16T12:48:08.127" v="3130"/>
        <pc:sldMkLst>
          <pc:docMk/>
          <pc:sldMk cId="1550111766" sldId="329"/>
        </pc:sldMkLst>
        <pc:spChg chg="add mod">
          <ac:chgData name="PALANIAPPAN Devarajan" userId="0ccb0e75-6f62-4860-b5c8-e1d1cc272866" providerId="ADAL" clId="{4531E013-473D-4648-911B-96B8DADA2326}" dt="2024-01-06T07:54:49.690" v="10" actId="255"/>
          <ac:spMkLst>
            <pc:docMk/>
            <pc:sldMk cId="1550111766" sldId="329"/>
            <ac:spMk id="2" creationId="{49793324-7C3F-4385-2FD2-17311E5512CC}"/>
          </ac:spMkLst>
        </pc:spChg>
      </pc:sldChg>
      <pc:sldChg chg="addSp delSp modSp new del mod">
        <pc:chgData name="PALANIAPPAN Devarajan" userId="0ccb0e75-6f62-4860-b5c8-e1d1cc272866" providerId="ADAL" clId="{4531E013-473D-4648-911B-96B8DADA2326}" dt="2024-01-06T07:58:09.149" v="33" actId="47"/>
        <pc:sldMkLst>
          <pc:docMk/>
          <pc:sldMk cId="3657857581" sldId="330"/>
        </pc:sldMkLst>
        <pc:spChg chg="add del mod">
          <ac:chgData name="PALANIAPPAN Devarajan" userId="0ccb0e75-6f62-4860-b5c8-e1d1cc272866" providerId="ADAL" clId="{4531E013-473D-4648-911B-96B8DADA2326}" dt="2024-01-06T07:58:03.355" v="32" actId="478"/>
          <ac:spMkLst>
            <pc:docMk/>
            <pc:sldMk cId="3657857581" sldId="330"/>
            <ac:spMk id="2" creationId="{E6E157F1-7B23-4BFA-8CBC-B404AD778804}"/>
          </ac:spMkLst>
        </pc:spChg>
        <pc:spChg chg="add mod">
          <ac:chgData name="PALANIAPPAN Devarajan" userId="0ccb0e75-6f62-4860-b5c8-e1d1cc272866" providerId="ADAL" clId="{4531E013-473D-4648-911B-96B8DADA2326}" dt="2024-01-06T07:57:10.347" v="23" actId="1076"/>
          <ac:spMkLst>
            <pc:docMk/>
            <pc:sldMk cId="3657857581" sldId="330"/>
            <ac:spMk id="5" creationId="{B054F1FC-F8FA-E854-A1BD-2D6953AC3936}"/>
          </ac:spMkLst>
        </pc:spChg>
        <pc:graphicFrameChg chg="add mod modGraphic">
          <ac:chgData name="PALANIAPPAN Devarajan" userId="0ccb0e75-6f62-4860-b5c8-e1d1cc272866" providerId="ADAL" clId="{4531E013-473D-4648-911B-96B8DADA2326}" dt="2024-01-06T07:57:50.043" v="28" actId="14100"/>
          <ac:graphicFrameMkLst>
            <pc:docMk/>
            <pc:sldMk cId="3657857581" sldId="330"/>
            <ac:graphicFrameMk id="3" creationId="{4CC39FE2-3CE5-A52A-0F4B-31571442CC0D}"/>
          </ac:graphicFrameMkLst>
        </pc:graphicFrameChg>
        <pc:graphicFrameChg chg="add mod">
          <ac:chgData name="PALANIAPPAN Devarajan" userId="0ccb0e75-6f62-4860-b5c8-e1d1cc272866" providerId="ADAL" clId="{4531E013-473D-4648-911B-96B8DADA2326}" dt="2024-01-06T07:57:10.347" v="23" actId="1076"/>
          <ac:graphicFrameMkLst>
            <pc:docMk/>
            <pc:sldMk cId="3657857581" sldId="330"/>
            <ac:graphicFrameMk id="4" creationId="{C0E6B86D-EED1-B2A1-CD1D-2BA71DCCD794}"/>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3964505569" sldId="330"/>
        </pc:sldMkLst>
        <pc:spChg chg="add del mod">
          <ac:chgData name="PALANIAPPAN Devarajan" userId="0ccb0e75-6f62-4860-b5c8-e1d1cc272866" providerId="ADAL" clId="{4531E013-473D-4648-911B-96B8DADA2326}" dt="2024-01-06T08:15:27.108" v="43" actId="47"/>
          <ac:spMkLst>
            <pc:docMk/>
            <pc:sldMk cId="3964505569" sldId="330"/>
            <ac:spMk id="2" creationId="{63CDCBB8-4440-BAA6-0F00-1AA52AAADD97}"/>
          </ac:spMkLst>
        </pc:spChg>
        <pc:spChg chg="add del">
          <ac:chgData name="PALANIAPPAN Devarajan" userId="0ccb0e75-6f62-4860-b5c8-e1d1cc272866" providerId="ADAL" clId="{4531E013-473D-4648-911B-96B8DADA2326}" dt="2024-01-06T08:15:28.805" v="44" actId="26606"/>
          <ac:spMkLst>
            <pc:docMk/>
            <pc:sldMk cId="3964505569" sldId="330"/>
            <ac:spMk id="8" creationId="{F3060C83-F051-4F0E-ABAD-AA0DFC48B218}"/>
          </ac:spMkLst>
        </pc:spChg>
        <pc:spChg chg="add del">
          <ac:chgData name="PALANIAPPAN Devarajan" userId="0ccb0e75-6f62-4860-b5c8-e1d1cc272866" providerId="ADAL" clId="{4531E013-473D-4648-911B-96B8DADA2326}" dt="2024-01-06T08:15:28.805" v="44" actId="26606"/>
          <ac:spMkLst>
            <pc:docMk/>
            <pc:sldMk cId="3964505569" sldId="330"/>
            <ac:spMk id="10" creationId="{83C98ABE-055B-441F-B07E-44F97F083C39}"/>
          </ac:spMkLst>
        </pc:spChg>
        <pc:spChg chg="add del">
          <ac:chgData name="PALANIAPPAN Devarajan" userId="0ccb0e75-6f62-4860-b5c8-e1d1cc272866" providerId="ADAL" clId="{4531E013-473D-4648-911B-96B8DADA2326}" dt="2024-01-06T08:15:28.805" v="44" actId="26606"/>
          <ac:spMkLst>
            <pc:docMk/>
            <pc:sldMk cId="3964505569" sldId="330"/>
            <ac:spMk id="12" creationId="{29FDB030-9B49-4CED-8CCD-4D99382388AC}"/>
          </ac:spMkLst>
        </pc:spChg>
        <pc:spChg chg="add del">
          <ac:chgData name="PALANIAPPAN Devarajan" userId="0ccb0e75-6f62-4860-b5c8-e1d1cc272866" providerId="ADAL" clId="{4531E013-473D-4648-911B-96B8DADA2326}" dt="2024-01-06T08:15:28.805" v="44" actId="26606"/>
          <ac:spMkLst>
            <pc:docMk/>
            <pc:sldMk cId="3964505569" sldId="330"/>
            <ac:spMk id="14" creationId="{3783CA14-24A1-485C-8B30-D6A5D87987AD}"/>
          </ac:spMkLst>
        </pc:spChg>
        <pc:spChg chg="add del">
          <ac:chgData name="PALANIAPPAN Devarajan" userId="0ccb0e75-6f62-4860-b5c8-e1d1cc272866" providerId="ADAL" clId="{4531E013-473D-4648-911B-96B8DADA2326}" dt="2024-01-06T08:15:28.805" v="44" actId="26606"/>
          <ac:spMkLst>
            <pc:docMk/>
            <pc:sldMk cId="3964505569" sldId="330"/>
            <ac:spMk id="16" creationId="{9A97C86A-04D6-40F7-AE84-31AB43E6A846}"/>
          </ac:spMkLst>
        </pc:spChg>
        <pc:spChg chg="add del">
          <ac:chgData name="PALANIAPPAN Devarajan" userId="0ccb0e75-6f62-4860-b5c8-e1d1cc272866" providerId="ADAL" clId="{4531E013-473D-4648-911B-96B8DADA2326}" dt="2024-01-06T08:15:28.805" v="44" actId="26606"/>
          <ac:spMkLst>
            <pc:docMk/>
            <pc:sldMk cId="3964505569" sldId="330"/>
            <ac:spMk id="18" creationId="{FF9F2414-84E8-453E-B1F3-389FDE8192D9}"/>
          </ac:spMkLst>
        </pc:spChg>
        <pc:spChg chg="add del">
          <ac:chgData name="PALANIAPPAN Devarajan" userId="0ccb0e75-6f62-4860-b5c8-e1d1cc272866" providerId="ADAL" clId="{4531E013-473D-4648-911B-96B8DADA2326}" dt="2024-01-06T08:15:28.805" v="44" actId="26606"/>
          <ac:spMkLst>
            <pc:docMk/>
            <pc:sldMk cId="3964505569" sldId="330"/>
            <ac:spMk id="20" creationId="{3ECA69A1-7536-43AC-85EF-C7106179F5ED}"/>
          </ac:spMkLst>
        </pc:spChg>
        <pc:graphicFrameChg chg="add mod modGraphic">
          <ac:chgData name="PALANIAPPAN Devarajan" userId="0ccb0e75-6f62-4860-b5c8-e1d1cc272866" providerId="ADAL" clId="{4531E013-473D-4648-911B-96B8DADA2326}" dt="2024-01-16T11:03:11.775" v="2998" actId="12385"/>
          <ac:graphicFrameMkLst>
            <pc:docMk/>
            <pc:sldMk cId="3964505569" sldId="330"/>
            <ac:graphicFrameMk id="3" creationId="{544A977E-5442-CAF9-8D47-1F612ACC0BBD}"/>
          </ac:graphicFrameMkLst>
        </pc:graphicFrameChg>
      </pc:sldChg>
      <pc:sldChg chg="addSp delSp modSp new mod modTransition setBg">
        <pc:chgData name="PALANIAPPAN Devarajan" userId="0ccb0e75-6f62-4860-b5c8-e1d1cc272866" providerId="ADAL" clId="{4531E013-473D-4648-911B-96B8DADA2326}" dt="2024-01-16T12:48:08.127" v="3130"/>
        <pc:sldMkLst>
          <pc:docMk/>
          <pc:sldMk cId="2486975645" sldId="331"/>
        </pc:sldMkLst>
        <pc:spChg chg="add del mod">
          <ac:chgData name="PALANIAPPAN Devarajan" userId="0ccb0e75-6f62-4860-b5c8-e1d1cc272866" providerId="ADAL" clId="{4531E013-473D-4648-911B-96B8DADA2326}" dt="2024-01-06T09:55:15.606" v="146" actId="47"/>
          <ac:spMkLst>
            <pc:docMk/>
            <pc:sldMk cId="2486975645" sldId="331"/>
            <ac:spMk id="2" creationId="{58FD69BC-EBAF-3FA1-FDF1-723CF693AD75}"/>
          </ac:spMkLst>
        </pc:spChg>
        <pc:spChg chg="add del mod">
          <ac:chgData name="PALANIAPPAN Devarajan" userId="0ccb0e75-6f62-4860-b5c8-e1d1cc272866" providerId="ADAL" clId="{4531E013-473D-4648-911B-96B8DADA2326}" dt="2024-01-06T09:50:18.796" v="93"/>
          <ac:spMkLst>
            <pc:docMk/>
            <pc:sldMk cId="2486975645" sldId="331"/>
            <ac:spMk id="3" creationId="{E2ACCE44-FC5D-2AC7-EA7B-7FBD97873D37}"/>
          </ac:spMkLst>
        </pc:spChg>
        <pc:spChg chg="add mod">
          <ac:chgData name="PALANIAPPAN Devarajan" userId="0ccb0e75-6f62-4860-b5c8-e1d1cc272866" providerId="ADAL" clId="{4531E013-473D-4648-911B-96B8DADA2326}" dt="2024-01-16T11:52:20.510" v="3048" actId="13926"/>
          <ac:spMkLst>
            <pc:docMk/>
            <pc:sldMk cId="2486975645" sldId="331"/>
            <ac:spMk id="4" creationId="{8984BA0B-F00F-EF1A-5065-2D831FB0412C}"/>
          </ac:spMkLst>
        </pc:spChg>
        <pc:spChg chg="add del mod">
          <ac:chgData name="PALANIAPPAN Devarajan" userId="0ccb0e75-6f62-4860-b5c8-e1d1cc272866" providerId="ADAL" clId="{4531E013-473D-4648-911B-96B8DADA2326}" dt="2024-01-06T10:13:32.693" v="312"/>
          <ac:spMkLst>
            <pc:docMk/>
            <pc:sldMk cId="2486975645" sldId="331"/>
            <ac:spMk id="7" creationId="{FDEB665B-5CF1-12DD-F930-6FF89EAB0305}"/>
          </ac:spMkLst>
        </pc:spChg>
        <pc:grpChg chg="add del">
          <ac:chgData name="PALANIAPPAN Devarajan" userId="0ccb0e75-6f62-4860-b5c8-e1d1cc272866" providerId="ADAL" clId="{4531E013-473D-4648-911B-96B8DADA2326}" dt="2024-01-16T09:15:06.879" v="2263" actId="26606"/>
          <ac:grpSpMkLst>
            <pc:docMk/>
            <pc:sldMk cId="2486975645" sldId="331"/>
            <ac:grpSpMk id="13" creationId="{D19F7815-3AA2-7679-26F4-A63338C8BD5B}"/>
          </ac:grpSpMkLst>
        </pc:grpChg>
        <pc:graphicFrameChg chg="add del mod modGraphic">
          <ac:chgData name="PALANIAPPAN Devarajan" userId="0ccb0e75-6f62-4860-b5c8-e1d1cc272866" providerId="ADAL" clId="{4531E013-473D-4648-911B-96B8DADA2326}" dt="2024-01-06T09:55:08.066" v="140"/>
          <ac:graphicFrameMkLst>
            <pc:docMk/>
            <pc:sldMk cId="2486975645" sldId="331"/>
            <ac:graphicFrameMk id="5" creationId="{DB39BFDB-B2AF-1BE7-6D3F-D696C4D72FF6}"/>
          </ac:graphicFrameMkLst>
        </pc:graphicFrameChg>
        <pc:graphicFrameChg chg="add del mod modGraphic">
          <ac:chgData name="PALANIAPPAN Devarajan" userId="0ccb0e75-6f62-4860-b5c8-e1d1cc272866" providerId="ADAL" clId="{4531E013-473D-4648-911B-96B8DADA2326}" dt="2024-01-06T10:09:53.500" v="199" actId="478"/>
          <ac:graphicFrameMkLst>
            <pc:docMk/>
            <pc:sldMk cId="2486975645" sldId="331"/>
            <ac:graphicFrameMk id="6" creationId="{ECF5935C-472E-3335-4BE3-5E72AD448E97}"/>
          </ac:graphicFrameMkLst>
        </pc:graphicFrameChg>
        <pc:graphicFrameChg chg="add mod modGraphic">
          <ac:chgData name="PALANIAPPAN Devarajan" userId="0ccb0e75-6f62-4860-b5c8-e1d1cc272866" providerId="ADAL" clId="{4531E013-473D-4648-911B-96B8DADA2326}" dt="2024-01-16T09:15:21.469" v="2264" actId="12385"/>
          <ac:graphicFrameMkLst>
            <pc:docMk/>
            <pc:sldMk cId="2486975645" sldId="331"/>
            <ac:graphicFrameMk id="8" creationId="{A68ECDC2-25B4-E0B8-B0AE-7CC54C6016F4}"/>
          </ac:graphicFrameMkLst>
        </pc:graphicFrameChg>
      </pc:sldChg>
      <pc:sldChg chg="addSp delSp modSp new del mod">
        <pc:chgData name="PALANIAPPAN Devarajan" userId="0ccb0e75-6f62-4860-b5c8-e1d1cc272866" providerId="ADAL" clId="{4531E013-473D-4648-911B-96B8DADA2326}" dt="2024-01-06T10:51:10.256" v="449" actId="2696"/>
        <pc:sldMkLst>
          <pc:docMk/>
          <pc:sldMk cId="678082194" sldId="332"/>
        </pc:sldMkLst>
        <pc:spChg chg="add del mod">
          <ac:chgData name="PALANIAPPAN Devarajan" userId="0ccb0e75-6f62-4860-b5c8-e1d1cc272866" providerId="ADAL" clId="{4531E013-473D-4648-911B-96B8DADA2326}" dt="2024-01-06T10:51:07.068" v="448"/>
          <ac:spMkLst>
            <pc:docMk/>
            <pc:sldMk cId="678082194" sldId="332"/>
            <ac:spMk id="2" creationId="{543D841A-700C-2D40-62B6-759BD90D5988}"/>
          </ac:spMkLst>
        </pc:spChg>
        <pc:spChg chg="add del mod">
          <ac:chgData name="PALANIAPPAN Devarajan" userId="0ccb0e75-6f62-4860-b5c8-e1d1cc272866" providerId="ADAL" clId="{4531E013-473D-4648-911B-96B8DADA2326}" dt="2024-01-06T10:50:22.454" v="445"/>
          <ac:spMkLst>
            <pc:docMk/>
            <pc:sldMk cId="678082194" sldId="332"/>
            <ac:spMk id="3" creationId="{F84300A8-3E5A-CBB8-9ED6-AE2B7B827153}"/>
          </ac:spMkLst>
        </pc:spChg>
        <pc:spChg chg="add del">
          <ac:chgData name="PALANIAPPAN Devarajan" userId="0ccb0e75-6f62-4860-b5c8-e1d1cc272866" providerId="ADAL" clId="{4531E013-473D-4648-911B-96B8DADA2326}" dt="2024-01-06T10:50:22.454" v="445"/>
          <ac:spMkLst>
            <pc:docMk/>
            <pc:sldMk cId="678082194" sldId="332"/>
            <ac:spMk id="4" creationId="{86A64957-35B7-E027-083E-AFDEFF2EE76A}"/>
          </ac:spMkLst>
        </pc:spChg>
        <pc:spChg chg="add">
          <ac:chgData name="PALANIAPPAN Devarajan" userId="0ccb0e75-6f62-4860-b5c8-e1d1cc272866" providerId="ADAL" clId="{4531E013-473D-4648-911B-96B8DADA2326}" dt="2024-01-06T10:50:59.291" v="446"/>
          <ac:spMkLst>
            <pc:docMk/>
            <pc:sldMk cId="678082194" sldId="332"/>
            <ac:spMk id="5" creationId="{CB7F0AC8-50F1-AFC2-41A9-951F765E0845}"/>
          </ac:spMkLst>
        </pc:spChg>
        <pc:picChg chg="add del">
          <ac:chgData name="PALANIAPPAN Devarajan" userId="0ccb0e75-6f62-4860-b5c8-e1d1cc272866" providerId="ADAL" clId="{4531E013-473D-4648-911B-96B8DADA2326}" dt="2024-01-06T10:50:22.454" v="445"/>
          <ac:picMkLst>
            <pc:docMk/>
            <pc:sldMk cId="678082194" sldId="332"/>
            <ac:picMk id="2049" creationId="{8D31DE2C-C9F2-FC21-D2C1-E4EF29DFC742}"/>
          </ac:picMkLst>
        </pc:picChg>
        <pc:picChg chg="add">
          <ac:chgData name="PALANIAPPAN Devarajan" userId="0ccb0e75-6f62-4860-b5c8-e1d1cc272866" providerId="ADAL" clId="{4531E013-473D-4648-911B-96B8DADA2326}" dt="2024-01-06T10:50:59.291" v="446"/>
          <ac:picMkLst>
            <pc:docMk/>
            <pc:sldMk cId="678082194" sldId="332"/>
            <ac:picMk id="2052" creationId="{6D1BCE48-5F95-C4E2-8B21-12143750873A}"/>
          </ac:picMkLst>
        </pc:picChg>
      </pc:sldChg>
      <pc:sldChg chg="addSp delSp modSp new mod modTransition">
        <pc:chgData name="PALANIAPPAN Devarajan" userId="0ccb0e75-6f62-4860-b5c8-e1d1cc272866" providerId="ADAL" clId="{4531E013-473D-4648-911B-96B8DADA2326}" dt="2024-01-16T12:48:08.127" v="3130"/>
        <pc:sldMkLst>
          <pc:docMk/>
          <pc:sldMk cId="1257595532" sldId="333"/>
        </pc:sldMkLst>
        <pc:spChg chg="add del mod">
          <ac:chgData name="PALANIAPPAN Devarajan" userId="0ccb0e75-6f62-4860-b5c8-e1d1cc272866" providerId="ADAL" clId="{4531E013-473D-4648-911B-96B8DADA2326}" dt="2024-01-06T10:49:44.265" v="440"/>
          <ac:spMkLst>
            <pc:docMk/>
            <pc:sldMk cId="1257595532" sldId="333"/>
            <ac:spMk id="2" creationId="{186AC90F-1201-7CAF-F973-37423FD5213B}"/>
          </ac:spMkLst>
        </pc:spChg>
        <pc:spChg chg="add del">
          <ac:chgData name="PALANIAPPAN Devarajan" userId="0ccb0e75-6f62-4860-b5c8-e1d1cc272866" providerId="ADAL" clId="{4531E013-473D-4648-911B-96B8DADA2326}" dt="2024-01-06T10:44:50.590" v="437"/>
          <ac:spMkLst>
            <pc:docMk/>
            <pc:sldMk cId="1257595532" sldId="333"/>
            <ac:spMk id="3" creationId="{A6B488D6-8DB4-98A7-AEA3-234A7883168E}"/>
          </ac:spMkLst>
        </pc:spChg>
        <pc:spChg chg="add del mod">
          <ac:chgData name="PALANIAPPAN Devarajan" userId="0ccb0e75-6f62-4860-b5c8-e1d1cc272866" providerId="ADAL" clId="{4531E013-473D-4648-911B-96B8DADA2326}" dt="2024-01-06T12:07:26.626" v="903" actId="26606"/>
          <ac:spMkLst>
            <pc:docMk/>
            <pc:sldMk cId="1257595532" sldId="333"/>
            <ac:spMk id="4" creationId="{B1D6D9AA-BDDA-7B32-7B8F-7D8E61C7258E}"/>
          </ac:spMkLst>
        </pc:spChg>
        <pc:spChg chg="add del mod">
          <ac:chgData name="PALANIAPPAN Devarajan" userId="0ccb0e75-6f62-4860-b5c8-e1d1cc272866" providerId="ADAL" clId="{4531E013-473D-4648-911B-96B8DADA2326}" dt="2024-01-06T11:15:21.802" v="459"/>
          <ac:spMkLst>
            <pc:docMk/>
            <pc:sldMk cId="1257595532" sldId="333"/>
            <ac:spMk id="5" creationId="{95D8F6BD-22A7-EC3F-F4D6-09833D989474}"/>
          </ac:spMkLst>
        </pc:spChg>
        <pc:spChg chg="add del mod">
          <ac:chgData name="PALANIAPPAN Devarajan" userId="0ccb0e75-6f62-4860-b5c8-e1d1cc272866" providerId="ADAL" clId="{4531E013-473D-4648-911B-96B8DADA2326}" dt="2024-01-06T11:15:21.802" v="459"/>
          <ac:spMkLst>
            <pc:docMk/>
            <pc:sldMk cId="1257595532" sldId="333"/>
            <ac:spMk id="6" creationId="{C5D52247-B1BB-5FD2-1653-68B5388278B0}"/>
          </ac:spMkLst>
        </pc:spChg>
        <pc:spChg chg="add mod">
          <ac:chgData name="PALANIAPPAN Devarajan" userId="0ccb0e75-6f62-4860-b5c8-e1d1cc272866" providerId="ADAL" clId="{4531E013-473D-4648-911B-96B8DADA2326}" dt="2024-01-06T11:15:37.175" v="462" actId="21"/>
          <ac:spMkLst>
            <pc:docMk/>
            <pc:sldMk cId="1257595532" sldId="333"/>
            <ac:spMk id="7" creationId="{DEE6B618-05B8-415C-DAE0-6D1BB107769F}"/>
          </ac:spMkLst>
        </pc:spChg>
        <pc:spChg chg="add">
          <ac:chgData name="PALANIAPPAN Devarajan" userId="0ccb0e75-6f62-4860-b5c8-e1d1cc272866" providerId="ADAL" clId="{4531E013-473D-4648-911B-96B8DADA2326}" dt="2024-01-06T11:15:32.006" v="461"/>
          <ac:spMkLst>
            <pc:docMk/>
            <pc:sldMk cId="1257595532" sldId="333"/>
            <ac:spMk id="8" creationId="{F9031604-DCDC-7BA4-D81A-6146E68F2FD4}"/>
          </ac:spMkLst>
        </pc:spChg>
        <pc:graphicFrameChg chg="add mod">
          <ac:chgData name="PALANIAPPAN Devarajan" userId="0ccb0e75-6f62-4860-b5c8-e1d1cc272866" providerId="ADAL" clId="{4531E013-473D-4648-911B-96B8DADA2326}" dt="2024-01-16T09:18:04.824" v="2286" actId="12100"/>
          <ac:graphicFrameMkLst>
            <pc:docMk/>
            <pc:sldMk cId="1257595532" sldId="333"/>
            <ac:graphicFrameMk id="11" creationId="{C386F0D2-24AF-50D3-4587-54418C93C70C}"/>
          </ac:graphicFrameMkLst>
        </pc:graphicFrameChg>
        <pc:picChg chg="add mod">
          <ac:chgData name="PALANIAPPAN Devarajan" userId="0ccb0e75-6f62-4860-b5c8-e1d1cc272866" providerId="ADAL" clId="{4531E013-473D-4648-911B-96B8DADA2326}" dt="2024-01-06T12:07:36.782" v="904" actId="27614"/>
          <ac:picMkLst>
            <pc:docMk/>
            <pc:sldMk cId="1257595532" sldId="333"/>
            <ac:picMk id="9" creationId="{BE1009E1-F3F4-BB3D-855A-10E0DF6EF325}"/>
          </ac:picMkLst>
        </pc:picChg>
        <pc:picChg chg="add del">
          <ac:chgData name="PALANIAPPAN Devarajan" userId="0ccb0e75-6f62-4860-b5c8-e1d1cc272866" providerId="ADAL" clId="{4531E013-473D-4648-911B-96B8DADA2326}" dt="2024-01-06T10:44:50.590" v="437"/>
          <ac:picMkLst>
            <pc:docMk/>
            <pc:sldMk cId="1257595532" sldId="333"/>
            <ac:picMk id="1026" creationId="{49682817-05E2-BBC2-9FC6-A6444F63D60E}"/>
          </ac:picMkLst>
        </pc:picChg>
        <pc:picChg chg="add del">
          <ac:chgData name="PALANIAPPAN Devarajan" userId="0ccb0e75-6f62-4860-b5c8-e1d1cc272866" providerId="ADAL" clId="{4531E013-473D-4648-911B-96B8DADA2326}" dt="2024-01-06T10:44:50.590" v="437"/>
          <ac:picMkLst>
            <pc:docMk/>
            <pc:sldMk cId="1257595532" sldId="333"/>
            <ac:picMk id="1027" creationId="{F88310AE-7782-369D-B216-9AD499464B52}"/>
          </ac:picMkLst>
        </pc:picChg>
        <pc:picChg chg="add del">
          <ac:chgData name="PALANIAPPAN Devarajan" userId="0ccb0e75-6f62-4860-b5c8-e1d1cc272866" providerId="ADAL" clId="{4531E013-473D-4648-911B-96B8DADA2326}" dt="2024-01-06T10:44:50.590" v="437"/>
          <ac:picMkLst>
            <pc:docMk/>
            <pc:sldMk cId="1257595532" sldId="333"/>
            <ac:picMk id="1028" creationId="{CBCE4EAE-AFA4-ED27-3AAF-8931DED06172}"/>
          </ac:picMkLst>
        </pc:picChg>
        <pc:picChg chg="add del">
          <ac:chgData name="PALANIAPPAN Devarajan" userId="0ccb0e75-6f62-4860-b5c8-e1d1cc272866" providerId="ADAL" clId="{4531E013-473D-4648-911B-96B8DADA2326}" dt="2024-01-06T10:44:50.590" v="437"/>
          <ac:picMkLst>
            <pc:docMk/>
            <pc:sldMk cId="1257595532" sldId="333"/>
            <ac:picMk id="1029" creationId="{EE095AC3-F0EE-409A-BBD1-94DD8A031A1C}"/>
          </ac:picMkLst>
        </pc:picChg>
        <pc:picChg chg="add del mod">
          <ac:chgData name="PALANIAPPAN Devarajan" userId="0ccb0e75-6f62-4860-b5c8-e1d1cc272866" providerId="ADAL" clId="{4531E013-473D-4648-911B-96B8DADA2326}" dt="2024-01-06T11:15:21.802" v="459"/>
          <ac:picMkLst>
            <pc:docMk/>
            <pc:sldMk cId="1257595532" sldId="333"/>
            <ac:picMk id="1030" creationId="{F80ECEE8-09F2-7CB8-A7C5-B128C563FAF4}"/>
          </ac:picMkLst>
        </pc:picChg>
        <pc:picChg chg="add del">
          <ac:chgData name="PALANIAPPAN Devarajan" userId="0ccb0e75-6f62-4860-b5c8-e1d1cc272866" providerId="ADAL" clId="{4531E013-473D-4648-911B-96B8DADA2326}" dt="2024-01-06T11:15:43.356" v="464" actId="21"/>
          <ac:picMkLst>
            <pc:docMk/>
            <pc:sldMk cId="1257595532" sldId="333"/>
            <ac:picMk id="1033" creationId="{EEA482B2-B4C5-4842-4F7F-77FC95F7E652}"/>
          </ac:picMkLst>
        </pc:picChg>
      </pc:sldChg>
      <pc:sldChg chg="addSp delSp modSp new mod modTransition setBg">
        <pc:chgData name="PALANIAPPAN Devarajan" userId="0ccb0e75-6f62-4860-b5c8-e1d1cc272866" providerId="ADAL" clId="{4531E013-473D-4648-911B-96B8DADA2326}" dt="2024-01-16T12:48:08.127" v="3130"/>
        <pc:sldMkLst>
          <pc:docMk/>
          <pc:sldMk cId="2070996190" sldId="334"/>
        </pc:sldMkLst>
        <pc:spChg chg="add mod">
          <ac:chgData name="PALANIAPPAN Devarajan" userId="0ccb0e75-6f62-4860-b5c8-e1d1cc272866" providerId="ADAL" clId="{4531E013-473D-4648-911B-96B8DADA2326}" dt="2024-01-16T09:18:51.098" v="2294" actId="26606"/>
          <ac:spMkLst>
            <pc:docMk/>
            <pc:sldMk cId="2070996190" sldId="334"/>
            <ac:spMk id="2" creationId="{946253ED-826F-E85F-F4CE-335A1667552B}"/>
          </ac:spMkLst>
        </pc:spChg>
        <pc:spChg chg="add del mod">
          <ac:chgData name="PALANIAPPAN Devarajan" userId="0ccb0e75-6f62-4860-b5c8-e1d1cc272866" providerId="ADAL" clId="{4531E013-473D-4648-911B-96B8DADA2326}" dt="2024-01-06T11:25:45.173" v="614"/>
          <ac:spMkLst>
            <pc:docMk/>
            <pc:sldMk cId="2070996190" sldId="334"/>
            <ac:spMk id="3" creationId="{3C508D47-D428-45CB-BE02-3991854A70E9}"/>
          </ac:spMkLst>
        </pc:spChg>
        <pc:spChg chg="add mod">
          <ac:chgData name="PALANIAPPAN Devarajan" userId="0ccb0e75-6f62-4860-b5c8-e1d1cc272866" providerId="ADAL" clId="{4531E013-473D-4648-911B-96B8DADA2326}" dt="2024-01-16T09:18:51.098" v="2294" actId="26606"/>
          <ac:spMkLst>
            <pc:docMk/>
            <pc:sldMk cId="2070996190" sldId="334"/>
            <ac:spMk id="4" creationId="{14600C50-8743-7F0D-2E2E-25F2CD827F05}"/>
          </ac:spMkLst>
        </pc:spChg>
        <pc:spChg chg="add del">
          <ac:chgData name="PALANIAPPAN Devarajan" userId="0ccb0e75-6f62-4860-b5c8-e1d1cc272866" providerId="ADAL" clId="{4531E013-473D-4648-911B-96B8DADA2326}" dt="2024-01-16T09:18:51.098" v="2294" actId="26606"/>
          <ac:spMkLst>
            <pc:docMk/>
            <pc:sldMk cId="2070996190" sldId="334"/>
            <ac:spMk id="4102" creationId="{86FF76B9-219D-4469-AF87-0236D29032F1}"/>
          </ac:spMkLst>
        </pc:spChg>
        <pc:spChg chg="add del">
          <ac:chgData name="PALANIAPPAN Devarajan" userId="0ccb0e75-6f62-4860-b5c8-e1d1cc272866" providerId="ADAL" clId="{4531E013-473D-4648-911B-96B8DADA2326}" dt="2024-01-16T09:18:51.098" v="2294" actId="26606"/>
          <ac:spMkLst>
            <pc:docMk/>
            <pc:sldMk cId="2070996190" sldId="334"/>
            <ac:spMk id="4108" creationId="{2E80C965-DB6D-4F81-9E9E-B027384D0BD6}"/>
          </ac:spMkLst>
        </pc:spChg>
        <pc:spChg chg="add del">
          <ac:chgData name="PALANIAPPAN Devarajan" userId="0ccb0e75-6f62-4860-b5c8-e1d1cc272866" providerId="ADAL" clId="{4531E013-473D-4648-911B-96B8DADA2326}" dt="2024-01-16T09:18:51.098" v="2294" actId="26606"/>
          <ac:spMkLst>
            <pc:docMk/>
            <pc:sldMk cId="2070996190" sldId="334"/>
            <ac:spMk id="4110" creationId="{633C5E46-DAC5-4661-9C87-22B08E2A512F}"/>
          </ac:spMkLst>
        </pc:spChg>
        <pc:grpChg chg="add del">
          <ac:chgData name="PALANIAPPAN Devarajan" userId="0ccb0e75-6f62-4860-b5c8-e1d1cc272866" providerId="ADAL" clId="{4531E013-473D-4648-911B-96B8DADA2326}" dt="2024-01-16T09:18:51.098" v="2294" actId="26606"/>
          <ac:grpSpMkLst>
            <pc:docMk/>
            <pc:sldMk cId="2070996190" sldId="334"/>
            <ac:grpSpMk id="4104" creationId="{DB88BD78-87E1-424D-B479-C37D8E41B12E}"/>
          </ac:grpSpMkLst>
        </pc:grpChg>
        <pc:picChg chg="add mod">
          <ac:chgData name="PALANIAPPAN Devarajan" userId="0ccb0e75-6f62-4860-b5c8-e1d1cc272866" providerId="ADAL" clId="{4531E013-473D-4648-911B-96B8DADA2326}" dt="2024-01-16T09:18:51.098" v="2294" actId="26606"/>
          <ac:picMkLst>
            <pc:docMk/>
            <pc:sldMk cId="2070996190" sldId="334"/>
            <ac:picMk id="4097" creationId="{C2B49FF1-2DA7-C22D-5BB4-6FDCEC6B40AD}"/>
          </ac:picMkLst>
        </pc:picChg>
      </pc:sldChg>
      <pc:sldChg chg="addSp delSp modSp new mod modTransition setBg">
        <pc:chgData name="PALANIAPPAN Devarajan" userId="0ccb0e75-6f62-4860-b5c8-e1d1cc272866" providerId="ADAL" clId="{4531E013-473D-4648-911B-96B8DADA2326}" dt="2024-01-16T12:48:08.127" v="3130"/>
        <pc:sldMkLst>
          <pc:docMk/>
          <pc:sldMk cId="2591084227" sldId="335"/>
        </pc:sldMkLst>
        <pc:spChg chg="add mod">
          <ac:chgData name="PALANIAPPAN Devarajan" userId="0ccb0e75-6f62-4860-b5c8-e1d1cc272866" providerId="ADAL" clId="{4531E013-473D-4648-911B-96B8DADA2326}" dt="2024-01-06T11:34:32.460" v="697" actId="20577"/>
          <ac:spMkLst>
            <pc:docMk/>
            <pc:sldMk cId="2591084227" sldId="335"/>
            <ac:spMk id="2" creationId="{C30C411B-D8A3-FE4A-31BB-80F1E9F842D7}"/>
          </ac:spMkLst>
        </pc:spChg>
        <pc:spChg chg="add mod">
          <ac:chgData name="PALANIAPPAN Devarajan" userId="0ccb0e75-6f62-4860-b5c8-e1d1cc272866" providerId="ADAL" clId="{4531E013-473D-4648-911B-96B8DADA2326}" dt="2024-01-06T11:29:02.725" v="641" actId="21"/>
          <ac:spMkLst>
            <pc:docMk/>
            <pc:sldMk cId="2591084227" sldId="335"/>
            <ac:spMk id="3" creationId="{14F0D7F8-7697-BFAA-6CE5-50CBF62C6C52}"/>
          </ac:spMkLst>
        </pc:spChg>
        <pc:spChg chg="add del mod">
          <ac:chgData name="PALANIAPPAN Devarajan" userId="0ccb0e75-6f62-4860-b5c8-e1d1cc272866" providerId="ADAL" clId="{4531E013-473D-4648-911B-96B8DADA2326}" dt="2024-01-16T10:17:07.432" v="2777" actId="478"/>
          <ac:spMkLst>
            <pc:docMk/>
            <pc:sldMk cId="2591084227" sldId="335"/>
            <ac:spMk id="4" creationId="{DDB98C0A-48A5-095C-BA56-D38D48F3CC9F}"/>
          </ac:spMkLst>
        </pc:spChg>
        <pc:picChg chg="add mod">
          <ac:chgData name="PALANIAPPAN Devarajan" userId="0ccb0e75-6f62-4860-b5c8-e1d1cc272866" providerId="ADAL" clId="{4531E013-473D-4648-911B-96B8DADA2326}" dt="2024-01-06T11:34:27.427" v="696" actId="1076"/>
          <ac:picMkLst>
            <pc:docMk/>
            <pc:sldMk cId="2591084227" sldId="335"/>
            <ac:picMk id="5121" creationId="{0641C379-C2F2-3A06-899E-C5A066846977}"/>
          </ac:picMkLst>
        </pc:picChg>
      </pc:sldChg>
      <pc:sldChg chg="new del">
        <pc:chgData name="PALANIAPPAN Devarajan" userId="0ccb0e75-6f62-4860-b5c8-e1d1cc272866" providerId="ADAL" clId="{4531E013-473D-4648-911B-96B8DADA2326}" dt="2024-01-06T11:34:54.051" v="698" actId="47"/>
        <pc:sldMkLst>
          <pc:docMk/>
          <pc:sldMk cId="3664910480" sldId="336"/>
        </pc:sldMkLst>
      </pc:sldChg>
      <pc:sldChg chg="addSp delSp modSp new mod ord modTransition setBg">
        <pc:chgData name="PALANIAPPAN Devarajan" userId="0ccb0e75-6f62-4860-b5c8-e1d1cc272866" providerId="ADAL" clId="{4531E013-473D-4648-911B-96B8DADA2326}" dt="2024-01-16T12:48:08.127" v="3130"/>
        <pc:sldMkLst>
          <pc:docMk/>
          <pc:sldMk cId="3422375301" sldId="337"/>
        </pc:sldMkLst>
        <pc:spChg chg="add mod ord">
          <ac:chgData name="PALANIAPPAN Devarajan" userId="0ccb0e75-6f62-4860-b5c8-e1d1cc272866" providerId="ADAL" clId="{4531E013-473D-4648-911B-96B8DADA2326}" dt="2024-01-16T09:18:41.234" v="2292" actId="26606"/>
          <ac:spMkLst>
            <pc:docMk/>
            <pc:sldMk cId="3422375301" sldId="337"/>
            <ac:spMk id="2" creationId="{A9F1008E-A167-5C08-DAC3-DA3FFC7D5838}"/>
          </ac:spMkLst>
        </pc:spChg>
        <pc:spChg chg="add del mod">
          <ac:chgData name="PALANIAPPAN Devarajan" userId="0ccb0e75-6f62-4860-b5c8-e1d1cc272866" providerId="ADAL" clId="{4531E013-473D-4648-911B-96B8DADA2326}" dt="2024-01-06T11:20:08.474" v="506"/>
          <ac:spMkLst>
            <pc:docMk/>
            <pc:sldMk cId="3422375301" sldId="337"/>
            <ac:spMk id="3" creationId="{E685125F-5C20-6471-44D1-924C94D1F67A}"/>
          </ac:spMkLst>
        </pc:spChg>
        <pc:spChg chg="add mod">
          <ac:chgData name="PALANIAPPAN Devarajan" userId="0ccb0e75-6f62-4860-b5c8-e1d1cc272866" providerId="ADAL" clId="{4531E013-473D-4648-911B-96B8DADA2326}" dt="2024-01-06T11:20:07.043" v="504" actId="21"/>
          <ac:spMkLst>
            <pc:docMk/>
            <pc:sldMk cId="3422375301" sldId="337"/>
            <ac:spMk id="4" creationId="{91DE1C13-018D-BD70-CBE1-D8FA60B1609D}"/>
          </ac:spMkLst>
        </pc:spChg>
        <pc:spChg chg="add del">
          <ac:chgData name="PALANIAPPAN Devarajan" userId="0ccb0e75-6f62-4860-b5c8-e1d1cc272866" providerId="ADAL" clId="{4531E013-473D-4648-911B-96B8DADA2326}" dt="2024-01-16T09:18:41.234" v="2292" actId="26606"/>
          <ac:spMkLst>
            <pc:docMk/>
            <pc:sldMk cId="3422375301" sldId="337"/>
            <ac:spMk id="3075" creationId="{D4C74C1C-EF2E-40CF-A712-656E694E6724}"/>
          </ac:spMkLst>
        </pc:spChg>
        <pc:spChg chg="add del">
          <ac:chgData name="PALANIAPPAN Devarajan" userId="0ccb0e75-6f62-4860-b5c8-e1d1cc272866" providerId="ADAL" clId="{4531E013-473D-4648-911B-96B8DADA2326}" dt="2024-01-16T09:18:41.234" v="2292" actId="26606"/>
          <ac:spMkLst>
            <pc:docMk/>
            <pc:sldMk cId="3422375301" sldId="337"/>
            <ac:spMk id="3076" creationId="{90464369-70FA-42AF-948F-80664CA7BFE5}"/>
          </ac:spMkLst>
        </pc:spChg>
        <pc:spChg chg="add del">
          <ac:chgData name="PALANIAPPAN Devarajan" userId="0ccb0e75-6f62-4860-b5c8-e1d1cc272866" providerId="ADAL" clId="{4531E013-473D-4648-911B-96B8DADA2326}" dt="2024-01-16T09:18:41.234" v="2292" actId="26606"/>
          <ac:spMkLst>
            <pc:docMk/>
            <pc:sldMk cId="3422375301" sldId="337"/>
            <ac:spMk id="3077" creationId="{A648176E-454C-437C-B0FC-9B82FCF32B24}"/>
          </ac:spMkLst>
        </pc:spChg>
        <pc:spChg chg="add del">
          <ac:chgData name="PALANIAPPAN Devarajan" userId="0ccb0e75-6f62-4860-b5c8-e1d1cc272866" providerId="ADAL" clId="{4531E013-473D-4648-911B-96B8DADA2326}" dt="2024-01-16T09:18:24.321" v="2289" actId="26606"/>
          <ac:spMkLst>
            <pc:docMk/>
            <pc:sldMk cId="3422375301" sldId="337"/>
            <ac:spMk id="3078" creationId="{7FEAE179-C525-48F3-AD47-0E9E2B6F2E2E}"/>
          </ac:spMkLst>
        </pc:spChg>
        <pc:spChg chg="add del">
          <ac:chgData name="PALANIAPPAN Devarajan" userId="0ccb0e75-6f62-4860-b5c8-e1d1cc272866" providerId="ADAL" clId="{4531E013-473D-4648-911B-96B8DADA2326}" dt="2024-01-16T09:18:41.234" v="2292" actId="26606"/>
          <ac:spMkLst>
            <pc:docMk/>
            <pc:sldMk cId="3422375301" sldId="337"/>
            <ac:spMk id="3079" creationId="{A6604B49-AD5C-4590-B051-06C8222ECD99}"/>
          </ac:spMkLst>
        </pc:spChg>
        <pc:spChg chg="add del">
          <ac:chgData name="PALANIAPPAN Devarajan" userId="0ccb0e75-6f62-4860-b5c8-e1d1cc272866" providerId="ADAL" clId="{4531E013-473D-4648-911B-96B8DADA2326}" dt="2024-01-16T09:18:24.321" v="2289" actId="26606"/>
          <ac:spMkLst>
            <pc:docMk/>
            <pc:sldMk cId="3422375301" sldId="337"/>
            <ac:spMk id="3080" creationId="{95C8260E-968F-44E8-A823-ABB431311926}"/>
          </ac:spMkLst>
        </pc:spChg>
        <pc:spChg chg="add del">
          <ac:chgData name="PALANIAPPAN Devarajan" userId="0ccb0e75-6f62-4860-b5c8-e1d1cc272866" providerId="ADAL" clId="{4531E013-473D-4648-911B-96B8DADA2326}" dt="2024-01-16T09:18:24.321" v="2289" actId="26606"/>
          <ac:spMkLst>
            <pc:docMk/>
            <pc:sldMk cId="3422375301" sldId="337"/>
            <ac:spMk id="3082" creationId="{2C1BBA94-3F40-40AA-8BB9-E69E25E537C1}"/>
          </ac:spMkLst>
        </pc:spChg>
        <pc:spChg chg="add del">
          <ac:chgData name="PALANIAPPAN Devarajan" userId="0ccb0e75-6f62-4860-b5c8-e1d1cc272866" providerId="ADAL" clId="{4531E013-473D-4648-911B-96B8DADA2326}" dt="2024-01-16T09:18:24.321" v="2289" actId="26606"/>
          <ac:spMkLst>
            <pc:docMk/>
            <pc:sldMk cId="3422375301" sldId="337"/>
            <ac:spMk id="3084" creationId="{FE43805F-24A6-46A4-B19B-54F28347355C}"/>
          </ac:spMkLst>
        </pc:spChg>
        <pc:spChg chg="add del">
          <ac:chgData name="PALANIAPPAN Devarajan" userId="0ccb0e75-6f62-4860-b5c8-e1d1cc272866" providerId="ADAL" clId="{4531E013-473D-4648-911B-96B8DADA2326}" dt="2024-01-16T09:18:41.234" v="2292" actId="26606"/>
          <ac:spMkLst>
            <pc:docMk/>
            <pc:sldMk cId="3422375301" sldId="337"/>
            <ac:spMk id="3086" creationId="{CC552A98-EF7D-4D42-AB69-066B786AB55B}"/>
          </ac:spMkLst>
        </pc:spChg>
        <pc:picChg chg="add mod">
          <ac:chgData name="PALANIAPPAN Devarajan" userId="0ccb0e75-6f62-4860-b5c8-e1d1cc272866" providerId="ADAL" clId="{4531E013-473D-4648-911B-96B8DADA2326}" dt="2024-01-16T09:18:41.234" v="2292" actId="26606"/>
          <ac:picMkLst>
            <pc:docMk/>
            <pc:sldMk cId="3422375301" sldId="337"/>
            <ac:picMk id="3073" creationId="{5D5F5E6F-A701-D830-1535-D40C9E293C02}"/>
          </ac:picMkLst>
        </pc:picChg>
      </pc:sldChg>
      <pc:sldChg chg="addSp delSp modSp new mod ord modTransition setBg">
        <pc:chgData name="PALANIAPPAN Devarajan" userId="0ccb0e75-6f62-4860-b5c8-e1d1cc272866" providerId="ADAL" clId="{4531E013-473D-4648-911B-96B8DADA2326}" dt="2024-01-16T12:48:08.127" v="3130"/>
        <pc:sldMkLst>
          <pc:docMk/>
          <pc:sldMk cId="95030923" sldId="338"/>
        </pc:sldMkLst>
        <pc:spChg chg="add del mod ord">
          <ac:chgData name="PALANIAPPAN Devarajan" userId="0ccb0e75-6f62-4860-b5c8-e1d1cc272866" providerId="ADAL" clId="{4531E013-473D-4648-911B-96B8DADA2326}" dt="2024-01-06T11:54:19.021" v="799" actId="26606"/>
          <ac:spMkLst>
            <pc:docMk/>
            <pc:sldMk cId="95030923" sldId="338"/>
            <ac:spMk id="2" creationId="{0A3E5BE0-D476-13C1-62EF-8C83A7EEEA5A}"/>
          </ac:spMkLst>
        </pc:spChg>
        <pc:spChg chg="add del">
          <ac:chgData name="PALANIAPPAN Devarajan" userId="0ccb0e75-6f62-4860-b5c8-e1d1cc272866" providerId="ADAL" clId="{4531E013-473D-4648-911B-96B8DADA2326}" dt="2024-01-06T11:52:08.154" v="782" actId="26606"/>
          <ac:spMkLst>
            <pc:docMk/>
            <pc:sldMk cId="95030923" sldId="338"/>
            <ac:spMk id="7175" creationId="{201CC55D-ED54-4C5C-95E6-10947BD1103B}"/>
          </ac:spMkLst>
        </pc:spChg>
        <pc:spChg chg="add del">
          <ac:chgData name="PALANIAPPAN Devarajan" userId="0ccb0e75-6f62-4860-b5c8-e1d1cc272866" providerId="ADAL" clId="{4531E013-473D-4648-911B-96B8DADA2326}" dt="2024-01-06T11:52:08.154" v="782" actId="26606"/>
          <ac:spMkLst>
            <pc:docMk/>
            <pc:sldMk cId="95030923" sldId="338"/>
            <ac:spMk id="7181" creationId="{3873B707-463F-40B0-8227-E8CC6C67EB25}"/>
          </ac:spMkLst>
        </pc:spChg>
        <pc:spChg chg="add del">
          <ac:chgData name="PALANIAPPAN Devarajan" userId="0ccb0e75-6f62-4860-b5c8-e1d1cc272866" providerId="ADAL" clId="{4531E013-473D-4648-911B-96B8DADA2326}" dt="2024-01-06T11:52:08.154" v="782" actId="26606"/>
          <ac:spMkLst>
            <pc:docMk/>
            <pc:sldMk cId="95030923" sldId="338"/>
            <ac:spMk id="7183" creationId="{C13237C8-E62C-4F0D-A318-BD6FB6C2D138}"/>
          </ac:spMkLst>
        </pc:spChg>
        <pc:spChg chg="add del">
          <ac:chgData name="PALANIAPPAN Devarajan" userId="0ccb0e75-6f62-4860-b5c8-e1d1cc272866" providerId="ADAL" clId="{4531E013-473D-4648-911B-96B8DADA2326}" dt="2024-01-06T11:52:08.154" v="782" actId="26606"/>
          <ac:spMkLst>
            <pc:docMk/>
            <pc:sldMk cId="95030923" sldId="338"/>
            <ac:spMk id="7185" creationId="{19C9EAEA-39D0-4B0E-A0EB-51E7B26740B1}"/>
          </ac:spMkLst>
        </pc:spChg>
        <pc:spChg chg="add del">
          <ac:chgData name="PALANIAPPAN Devarajan" userId="0ccb0e75-6f62-4860-b5c8-e1d1cc272866" providerId="ADAL" clId="{4531E013-473D-4648-911B-96B8DADA2326}" dt="2024-01-06T11:52:20.243" v="788" actId="26606"/>
          <ac:spMkLst>
            <pc:docMk/>
            <pc:sldMk cId="95030923" sldId="338"/>
            <ac:spMk id="7192" creationId="{04812C46-200A-4DEB-A05E-3ED6C68C2387}"/>
          </ac:spMkLst>
        </pc:spChg>
        <pc:spChg chg="add del">
          <ac:chgData name="PALANIAPPAN Devarajan" userId="0ccb0e75-6f62-4860-b5c8-e1d1cc272866" providerId="ADAL" clId="{4531E013-473D-4648-911B-96B8DADA2326}" dt="2024-01-06T11:52:20.243" v="788" actId="26606"/>
          <ac:spMkLst>
            <pc:docMk/>
            <pc:sldMk cId="95030923" sldId="338"/>
            <ac:spMk id="7193" creationId="{D1EA859B-E555-4109-94F3-6700E046E008}"/>
          </ac:spMkLst>
        </pc:spChg>
        <pc:spChg chg="add del">
          <ac:chgData name="PALANIAPPAN Devarajan" userId="0ccb0e75-6f62-4860-b5c8-e1d1cc272866" providerId="ADAL" clId="{4531E013-473D-4648-911B-96B8DADA2326}" dt="2024-01-06T11:52:24.544" v="790" actId="26606"/>
          <ac:spMkLst>
            <pc:docMk/>
            <pc:sldMk cId="95030923" sldId="338"/>
            <ac:spMk id="7195" creationId="{7ED7575E-88D2-B771-681D-46A7E55415DD}"/>
          </ac:spMkLst>
        </pc:spChg>
        <pc:spChg chg="add del">
          <ac:chgData name="PALANIAPPAN Devarajan" userId="0ccb0e75-6f62-4860-b5c8-e1d1cc272866" providerId="ADAL" clId="{4531E013-473D-4648-911B-96B8DADA2326}" dt="2024-01-06T11:53:51.346" v="797" actId="26606"/>
          <ac:spMkLst>
            <pc:docMk/>
            <pc:sldMk cId="95030923" sldId="338"/>
            <ac:spMk id="7198" creationId="{201CC55D-ED54-4C5C-95E6-10947BD1103B}"/>
          </ac:spMkLst>
        </pc:spChg>
        <pc:spChg chg="add del">
          <ac:chgData name="PALANIAPPAN Devarajan" userId="0ccb0e75-6f62-4860-b5c8-e1d1cc272866" providerId="ADAL" clId="{4531E013-473D-4648-911B-96B8DADA2326}" dt="2024-01-06T11:53:51.346" v="797" actId="26606"/>
          <ac:spMkLst>
            <pc:docMk/>
            <pc:sldMk cId="95030923" sldId="338"/>
            <ac:spMk id="7200" creationId="{3873B707-463F-40B0-8227-E8CC6C67EB25}"/>
          </ac:spMkLst>
        </pc:spChg>
        <pc:spChg chg="add del">
          <ac:chgData name="PALANIAPPAN Devarajan" userId="0ccb0e75-6f62-4860-b5c8-e1d1cc272866" providerId="ADAL" clId="{4531E013-473D-4648-911B-96B8DADA2326}" dt="2024-01-06T11:53:51.346" v="797" actId="26606"/>
          <ac:spMkLst>
            <pc:docMk/>
            <pc:sldMk cId="95030923" sldId="338"/>
            <ac:spMk id="7201" creationId="{C13237C8-E62C-4F0D-A318-BD6FB6C2D138}"/>
          </ac:spMkLst>
        </pc:spChg>
        <pc:spChg chg="add del">
          <ac:chgData name="PALANIAPPAN Devarajan" userId="0ccb0e75-6f62-4860-b5c8-e1d1cc272866" providerId="ADAL" clId="{4531E013-473D-4648-911B-96B8DADA2326}" dt="2024-01-06T11:53:51.346" v="797" actId="26606"/>
          <ac:spMkLst>
            <pc:docMk/>
            <pc:sldMk cId="95030923" sldId="338"/>
            <ac:spMk id="7202" creationId="{19C9EAEA-39D0-4B0E-A0EB-51E7B26740B1}"/>
          </ac:spMkLst>
        </pc:spChg>
        <pc:spChg chg="add del">
          <ac:chgData name="PALANIAPPAN Devarajan" userId="0ccb0e75-6f62-4860-b5c8-e1d1cc272866" providerId="ADAL" clId="{4531E013-473D-4648-911B-96B8DADA2326}" dt="2024-01-06T11:57:00.108" v="815" actId="26606"/>
          <ac:spMkLst>
            <pc:docMk/>
            <pc:sldMk cId="95030923" sldId="338"/>
            <ac:spMk id="7207" creationId="{28D31E1B-0407-4223-9642-0B642CBF57D9}"/>
          </ac:spMkLst>
        </pc:spChg>
        <pc:spChg chg="add del">
          <ac:chgData name="PALANIAPPAN Devarajan" userId="0ccb0e75-6f62-4860-b5c8-e1d1cc272866" providerId="ADAL" clId="{4531E013-473D-4648-911B-96B8DADA2326}" dt="2024-01-06T11:57:00.108" v="815" actId="26606"/>
          <ac:spMkLst>
            <pc:docMk/>
            <pc:sldMk cId="95030923" sldId="338"/>
            <ac:spMk id="7214" creationId="{D5B0017B-2ECA-49AF-B397-DC140825DF8D}"/>
          </ac:spMkLst>
        </pc:spChg>
        <pc:spChg chg="add del">
          <ac:chgData name="PALANIAPPAN Devarajan" userId="0ccb0e75-6f62-4860-b5c8-e1d1cc272866" providerId="ADAL" clId="{4531E013-473D-4648-911B-96B8DADA2326}" dt="2024-01-06T11:57:00.108" v="815" actId="26606"/>
          <ac:spMkLst>
            <pc:docMk/>
            <pc:sldMk cId="95030923" sldId="338"/>
            <ac:spMk id="7216" creationId="{70E96339-907C-46C3-99AC-31179B6F0EBD}"/>
          </ac:spMkLst>
        </pc:spChg>
        <pc:spChg chg="add del">
          <ac:chgData name="PALANIAPPAN Devarajan" userId="0ccb0e75-6f62-4860-b5c8-e1d1cc272866" providerId="ADAL" clId="{4531E013-473D-4648-911B-96B8DADA2326}" dt="2024-01-06T11:57:00.108" v="815" actId="26606"/>
          <ac:spMkLst>
            <pc:docMk/>
            <pc:sldMk cId="95030923" sldId="338"/>
            <ac:spMk id="7225" creationId="{32BC26D8-82FB-445E-AA49-62A77D7C1EE0}"/>
          </ac:spMkLst>
        </pc:spChg>
        <pc:spChg chg="add del">
          <ac:chgData name="PALANIAPPAN Devarajan" userId="0ccb0e75-6f62-4860-b5c8-e1d1cc272866" providerId="ADAL" clId="{4531E013-473D-4648-911B-96B8DADA2326}" dt="2024-01-06T11:57:00.108" v="815" actId="26606"/>
          <ac:spMkLst>
            <pc:docMk/>
            <pc:sldMk cId="95030923" sldId="338"/>
            <ac:spMk id="7227" creationId="{CB44330D-EA18-4254-AA95-EB49948539B8}"/>
          </ac:spMkLst>
        </pc:spChg>
        <pc:spChg chg="add del">
          <ac:chgData name="PALANIAPPAN Devarajan" userId="0ccb0e75-6f62-4860-b5c8-e1d1cc272866" providerId="ADAL" clId="{4531E013-473D-4648-911B-96B8DADA2326}" dt="2024-01-06T11:56:15.809" v="811" actId="26606"/>
          <ac:spMkLst>
            <pc:docMk/>
            <pc:sldMk cId="95030923" sldId="338"/>
            <ac:spMk id="7232" creationId="{04812C46-200A-4DEB-A05E-3ED6C68C2387}"/>
          </ac:spMkLst>
        </pc:spChg>
        <pc:spChg chg="add del">
          <ac:chgData name="PALANIAPPAN Devarajan" userId="0ccb0e75-6f62-4860-b5c8-e1d1cc272866" providerId="ADAL" clId="{4531E013-473D-4648-911B-96B8DADA2326}" dt="2024-01-06T11:56:59.182" v="813" actId="26606"/>
          <ac:spMkLst>
            <pc:docMk/>
            <pc:sldMk cId="95030923" sldId="338"/>
            <ac:spMk id="7234" creationId="{53D31893-BB06-4F90-7CCA-0A7A2694FA80}"/>
          </ac:spMkLst>
        </pc:spChg>
        <pc:spChg chg="add del">
          <ac:chgData name="PALANIAPPAN Devarajan" userId="0ccb0e75-6f62-4860-b5c8-e1d1cc272866" providerId="ADAL" clId="{4531E013-473D-4648-911B-96B8DADA2326}" dt="2024-01-06T11:56:59.182" v="813" actId="26606"/>
          <ac:spMkLst>
            <pc:docMk/>
            <pc:sldMk cId="95030923" sldId="338"/>
            <ac:spMk id="7235" creationId="{51935DB0-36D0-5C2E-7342-262D35382F26}"/>
          </ac:spMkLst>
        </pc:spChg>
        <pc:spChg chg="add del">
          <ac:chgData name="PALANIAPPAN Devarajan" userId="0ccb0e75-6f62-4860-b5c8-e1d1cc272866" providerId="ADAL" clId="{4531E013-473D-4648-911B-96B8DADA2326}" dt="2024-01-06T11:56:59.182" v="813" actId="26606"/>
          <ac:spMkLst>
            <pc:docMk/>
            <pc:sldMk cId="95030923" sldId="338"/>
            <ac:spMk id="7236" creationId="{3F8ABF93-7FE7-6D3B-6AD7-C3921745C20D}"/>
          </ac:spMkLst>
        </pc:spChg>
        <pc:spChg chg="add del">
          <ac:chgData name="PALANIAPPAN Devarajan" userId="0ccb0e75-6f62-4860-b5c8-e1d1cc272866" providerId="ADAL" clId="{4531E013-473D-4648-911B-96B8DADA2326}" dt="2024-01-06T11:56:59.182" v="813" actId="26606"/>
          <ac:spMkLst>
            <pc:docMk/>
            <pc:sldMk cId="95030923" sldId="338"/>
            <ac:spMk id="7238" creationId="{D3C4FB21-0C2C-3F62-3EC5-DD378DBD37B2}"/>
          </ac:spMkLst>
        </pc:spChg>
        <pc:grpChg chg="add del">
          <ac:chgData name="PALANIAPPAN Devarajan" userId="0ccb0e75-6f62-4860-b5c8-e1d1cc272866" providerId="ADAL" clId="{4531E013-473D-4648-911B-96B8DADA2326}" dt="2024-01-06T11:52:08.154" v="782" actId="26606"/>
          <ac:grpSpMkLst>
            <pc:docMk/>
            <pc:sldMk cId="95030923" sldId="338"/>
            <ac:grpSpMk id="7177" creationId="{1DE889C7-FAD6-4397-98E2-05D503484459}"/>
          </ac:grpSpMkLst>
        </pc:grpChg>
        <pc:grpChg chg="add del">
          <ac:chgData name="PALANIAPPAN Devarajan" userId="0ccb0e75-6f62-4860-b5c8-e1d1cc272866" providerId="ADAL" clId="{4531E013-473D-4648-911B-96B8DADA2326}" dt="2024-01-06T11:52:13.267" v="784" actId="26606"/>
          <ac:grpSpMkLst>
            <pc:docMk/>
            <pc:sldMk cId="95030923" sldId="338"/>
            <ac:grpSpMk id="7187" creationId="{1FD67D68-9B83-C338-8342-3348D8F22347}"/>
          </ac:grpSpMkLst>
        </pc:grpChg>
        <pc:grpChg chg="add del">
          <ac:chgData name="PALANIAPPAN Devarajan" userId="0ccb0e75-6f62-4860-b5c8-e1d1cc272866" providerId="ADAL" clId="{4531E013-473D-4648-911B-96B8DADA2326}" dt="2024-01-06T11:53:51.346" v="797" actId="26606"/>
          <ac:grpSpMkLst>
            <pc:docMk/>
            <pc:sldMk cId="95030923" sldId="338"/>
            <ac:grpSpMk id="7199" creationId="{1DE889C7-FAD6-4397-98E2-05D503484459}"/>
          </ac:grpSpMkLst>
        </pc:grpChg>
        <pc:grpChg chg="add del">
          <ac:chgData name="PALANIAPPAN Devarajan" userId="0ccb0e75-6f62-4860-b5c8-e1d1cc272866" providerId="ADAL" clId="{4531E013-473D-4648-911B-96B8DADA2326}" dt="2024-01-06T11:57:00.108" v="815" actId="26606"/>
          <ac:grpSpMkLst>
            <pc:docMk/>
            <pc:sldMk cId="95030923" sldId="338"/>
            <ac:grpSpMk id="7209" creationId="{AE1C45F0-260A-458C-96ED-C1F6D2151219}"/>
          </ac:grpSpMkLst>
        </pc:grpChg>
        <pc:graphicFrameChg chg="add mod modGraphic">
          <ac:chgData name="PALANIAPPAN Devarajan" userId="0ccb0e75-6f62-4860-b5c8-e1d1cc272866" providerId="ADAL" clId="{4531E013-473D-4648-911B-96B8DADA2326}" dt="2024-01-09T06:00:26.439" v="1527" actId="12100"/>
          <ac:graphicFrameMkLst>
            <pc:docMk/>
            <pc:sldMk cId="95030923" sldId="338"/>
            <ac:graphicFrameMk id="7220" creationId="{7BABA4F9-C7E4-6592-80E2-1F9BC26CA600}"/>
          </ac:graphicFrameMkLst>
        </pc:graphicFrameChg>
        <pc:picChg chg="add mod">
          <ac:chgData name="PALANIAPPAN Devarajan" userId="0ccb0e75-6f62-4860-b5c8-e1d1cc272866" providerId="ADAL" clId="{4531E013-473D-4648-911B-96B8DADA2326}" dt="2024-01-06T12:03:33.322" v="857" actId="1076"/>
          <ac:picMkLst>
            <pc:docMk/>
            <pc:sldMk cId="95030923" sldId="338"/>
            <ac:picMk id="4" creationId="{B5F0C4F0-A4D8-32E9-D821-72C20E66853C}"/>
          </ac:picMkLst>
        </pc:picChg>
        <pc:picChg chg="add del mod">
          <ac:chgData name="PALANIAPPAN Devarajan" userId="0ccb0e75-6f62-4860-b5c8-e1d1cc272866" providerId="ADAL" clId="{4531E013-473D-4648-911B-96B8DADA2326}" dt="2024-01-06T12:00:51.346" v="836" actId="478"/>
          <ac:picMkLst>
            <pc:docMk/>
            <pc:sldMk cId="95030923" sldId="338"/>
            <ac:picMk id="7170" creationId="{590CE271-D36C-0B3D-ABD7-3D19AD4D9F25}"/>
          </ac:picMkLst>
        </pc:picChg>
        <pc:cxnChg chg="add del">
          <ac:chgData name="PALANIAPPAN Devarajan" userId="0ccb0e75-6f62-4860-b5c8-e1d1cc272866" providerId="ADAL" clId="{4531E013-473D-4648-911B-96B8DADA2326}" dt="2024-01-06T11:52:17.294" v="786" actId="26606"/>
          <ac:cxnSpMkLst>
            <pc:docMk/>
            <pc:sldMk cId="95030923" sldId="338"/>
            <ac:cxnSpMk id="7190" creationId="{1503BFE4-729B-D9D0-C17B-501E6AF1127A}"/>
          </ac:cxnSpMkLst>
        </pc:cxnChg>
        <pc:cxnChg chg="add del">
          <ac:chgData name="PALANIAPPAN Devarajan" userId="0ccb0e75-6f62-4860-b5c8-e1d1cc272866" providerId="ADAL" clId="{4531E013-473D-4648-911B-96B8DADA2326}" dt="2024-01-06T11:52:24.544" v="790" actId="26606"/>
          <ac:cxnSpMkLst>
            <pc:docMk/>
            <pc:sldMk cId="95030923" sldId="338"/>
            <ac:cxnSpMk id="7196" creationId="{249EDD1B-F94D-B4E6-ACAA-566B9A26FDE3}"/>
          </ac:cxnSpMkLst>
        </pc:cxnChg>
        <pc:cxnChg chg="add del">
          <ac:chgData name="PALANIAPPAN Devarajan" userId="0ccb0e75-6f62-4860-b5c8-e1d1cc272866" providerId="ADAL" clId="{4531E013-473D-4648-911B-96B8DADA2326}" dt="2024-01-06T11:57:00.108" v="815" actId="26606"/>
          <ac:cxnSpMkLst>
            <pc:docMk/>
            <pc:sldMk cId="95030923" sldId="338"/>
            <ac:cxnSpMk id="7218" creationId="{6CF1BAF6-AD41-4082-B212-8A1F9A2E8779}"/>
          </ac:cxnSpMkLst>
        </pc:cxnChg>
      </pc:sldChg>
      <pc:sldChg chg="addSp delSp modSp new mod ord modTransition setBg">
        <pc:chgData name="PALANIAPPAN Devarajan" userId="0ccb0e75-6f62-4860-b5c8-e1d1cc272866" providerId="ADAL" clId="{4531E013-473D-4648-911B-96B8DADA2326}" dt="2024-01-16T12:48:08.127" v="3130"/>
        <pc:sldMkLst>
          <pc:docMk/>
          <pc:sldMk cId="912406312" sldId="339"/>
        </pc:sldMkLst>
        <pc:spChg chg="add del mod">
          <ac:chgData name="PALANIAPPAN Devarajan" userId="0ccb0e75-6f62-4860-b5c8-e1d1cc272866" providerId="ADAL" clId="{4531E013-473D-4648-911B-96B8DADA2326}" dt="2024-01-06T11:45:58.922" v="704"/>
          <ac:spMkLst>
            <pc:docMk/>
            <pc:sldMk cId="912406312" sldId="339"/>
            <ac:spMk id="2" creationId="{4B3CABF3-5D50-3174-A131-B1D19B0B2DB8}"/>
          </ac:spMkLst>
        </pc:spChg>
        <pc:spChg chg="add del mod">
          <ac:chgData name="PALANIAPPAN Devarajan" userId="0ccb0e75-6f62-4860-b5c8-e1d1cc272866" providerId="ADAL" clId="{4531E013-473D-4648-911B-96B8DADA2326}" dt="2024-01-06T11:46:57.190" v="709" actId="478"/>
          <ac:spMkLst>
            <pc:docMk/>
            <pc:sldMk cId="912406312" sldId="339"/>
            <ac:spMk id="3" creationId="{BD8AE124-7963-C58C-FD41-8AEC768069F1}"/>
          </ac:spMkLst>
        </pc:spChg>
        <pc:spChg chg="add mod ord">
          <ac:chgData name="PALANIAPPAN Devarajan" userId="0ccb0e75-6f62-4860-b5c8-e1d1cc272866" providerId="ADAL" clId="{4531E013-473D-4648-911B-96B8DADA2326}" dt="2024-01-06T12:06:38.322" v="902" actId="12"/>
          <ac:spMkLst>
            <pc:docMk/>
            <pc:sldMk cId="912406312" sldId="339"/>
            <ac:spMk id="4" creationId="{4FF50E97-2FC2-9E8C-E717-EE6156022462}"/>
          </ac:spMkLst>
        </pc:spChg>
        <pc:spChg chg="add del">
          <ac:chgData name="PALANIAPPAN Devarajan" userId="0ccb0e75-6f62-4860-b5c8-e1d1cc272866" providerId="ADAL" clId="{4531E013-473D-4648-911B-96B8DADA2326}" dt="2024-01-06T12:06:08.357" v="898" actId="26606"/>
          <ac:spMkLst>
            <pc:docMk/>
            <pc:sldMk cId="912406312" sldId="339"/>
            <ac:spMk id="6151" creationId="{0E3596DD-156A-473E-9BB3-C6A29F7574E9}"/>
          </ac:spMkLst>
        </pc:spChg>
        <pc:spChg chg="add del">
          <ac:chgData name="PALANIAPPAN Devarajan" userId="0ccb0e75-6f62-4860-b5c8-e1d1cc272866" providerId="ADAL" clId="{4531E013-473D-4648-911B-96B8DADA2326}" dt="2024-01-06T12:06:08.357" v="898" actId="26606"/>
          <ac:spMkLst>
            <pc:docMk/>
            <pc:sldMk cId="912406312" sldId="339"/>
            <ac:spMk id="6153" creationId="{2C46C4D6-C474-4E92-B52E-944C1118F7B6}"/>
          </ac:spMkLst>
        </pc:spChg>
        <pc:spChg chg="add del">
          <ac:chgData name="PALANIAPPAN Devarajan" userId="0ccb0e75-6f62-4860-b5c8-e1d1cc272866" providerId="ADAL" clId="{4531E013-473D-4648-911B-96B8DADA2326}" dt="2024-01-06T12:04:53.856" v="875" actId="26606"/>
          <ac:spMkLst>
            <pc:docMk/>
            <pc:sldMk cId="912406312" sldId="339"/>
            <ac:spMk id="6155" creationId="{D009D6D5-DAC2-4A8B-A17A-E206B9012D09}"/>
          </ac:spMkLst>
        </pc:spChg>
        <pc:spChg chg="add del">
          <ac:chgData name="PALANIAPPAN Devarajan" userId="0ccb0e75-6f62-4860-b5c8-e1d1cc272866" providerId="ADAL" clId="{4531E013-473D-4648-911B-96B8DADA2326}" dt="2024-01-06T12:05:08.876" v="879" actId="26606"/>
          <ac:spMkLst>
            <pc:docMk/>
            <pc:sldMk cId="912406312" sldId="339"/>
            <ac:spMk id="6156" creationId="{2EB492CD-616E-47F8-933B-5E2D952A0593}"/>
          </ac:spMkLst>
        </pc:spChg>
        <pc:spChg chg="add del">
          <ac:chgData name="PALANIAPPAN Devarajan" userId="0ccb0e75-6f62-4860-b5c8-e1d1cc272866" providerId="ADAL" clId="{4531E013-473D-4648-911B-96B8DADA2326}" dt="2024-01-06T12:05:08.876" v="879" actId="26606"/>
          <ac:spMkLst>
            <pc:docMk/>
            <pc:sldMk cId="912406312" sldId="339"/>
            <ac:spMk id="6157" creationId="{59383CF9-23B5-4335-9B21-1791C4CF1C75}"/>
          </ac:spMkLst>
        </pc:spChg>
        <pc:spChg chg="add del">
          <ac:chgData name="PALANIAPPAN Devarajan" userId="0ccb0e75-6f62-4860-b5c8-e1d1cc272866" providerId="ADAL" clId="{4531E013-473D-4648-911B-96B8DADA2326}" dt="2024-01-06T12:04:47.850" v="873" actId="26606"/>
          <ac:spMkLst>
            <pc:docMk/>
            <pc:sldMk cId="912406312" sldId="339"/>
            <ac:spMk id="6158" creationId="{0E3596DD-156A-473E-9BB3-C6A29F7574E9}"/>
          </ac:spMkLst>
        </pc:spChg>
        <pc:spChg chg="add del">
          <ac:chgData name="PALANIAPPAN Devarajan" userId="0ccb0e75-6f62-4860-b5c8-e1d1cc272866" providerId="ADAL" clId="{4531E013-473D-4648-911B-96B8DADA2326}" dt="2024-01-06T12:05:14.668" v="881" actId="26606"/>
          <ac:spMkLst>
            <pc:docMk/>
            <pc:sldMk cId="912406312" sldId="339"/>
            <ac:spMk id="6159" creationId="{7ED7575E-88D2-B771-681D-46A7E55415DD}"/>
          </ac:spMkLst>
        </pc:spChg>
        <pc:spChg chg="add del">
          <ac:chgData name="PALANIAPPAN Devarajan" userId="0ccb0e75-6f62-4860-b5c8-e1d1cc272866" providerId="ADAL" clId="{4531E013-473D-4648-911B-96B8DADA2326}" dt="2024-01-06T12:04:47.850" v="873" actId="26606"/>
          <ac:spMkLst>
            <pc:docMk/>
            <pc:sldMk cId="912406312" sldId="339"/>
            <ac:spMk id="6160" creationId="{2C46C4D6-C474-4E92-B52E-944C1118F7B6}"/>
          </ac:spMkLst>
        </pc:spChg>
        <pc:spChg chg="add del">
          <ac:chgData name="PALANIAPPAN Devarajan" userId="0ccb0e75-6f62-4860-b5c8-e1d1cc272866" providerId="ADAL" clId="{4531E013-473D-4648-911B-96B8DADA2326}" dt="2024-01-06T12:05:08.876" v="879" actId="26606"/>
          <ac:spMkLst>
            <pc:docMk/>
            <pc:sldMk cId="912406312" sldId="339"/>
            <ac:spMk id="6162" creationId="{0007FE00-9498-4706-B255-6437B0252C02}"/>
          </ac:spMkLst>
        </pc:spChg>
        <pc:spChg chg="add del">
          <ac:chgData name="PALANIAPPAN Devarajan" userId="0ccb0e75-6f62-4860-b5c8-e1d1cc272866" providerId="ADAL" clId="{4531E013-473D-4648-911B-96B8DADA2326}" dt="2024-01-06T12:05:39.666" v="887" actId="26606"/>
          <ac:spMkLst>
            <pc:docMk/>
            <pc:sldMk cId="912406312" sldId="339"/>
            <ac:spMk id="6164" creationId="{2EB492CD-616E-47F8-933B-5E2D952A0593}"/>
          </ac:spMkLst>
        </pc:spChg>
        <pc:spChg chg="add del">
          <ac:chgData name="PALANIAPPAN Devarajan" userId="0ccb0e75-6f62-4860-b5c8-e1d1cc272866" providerId="ADAL" clId="{4531E013-473D-4648-911B-96B8DADA2326}" dt="2024-01-06T12:05:39.666" v="887" actId="26606"/>
          <ac:spMkLst>
            <pc:docMk/>
            <pc:sldMk cId="912406312" sldId="339"/>
            <ac:spMk id="6165" creationId="{59383CF9-23B5-4335-9B21-1791C4CF1C75}"/>
          </ac:spMkLst>
        </pc:spChg>
        <pc:spChg chg="add del">
          <ac:chgData name="PALANIAPPAN Devarajan" userId="0ccb0e75-6f62-4860-b5c8-e1d1cc272866" providerId="ADAL" clId="{4531E013-473D-4648-911B-96B8DADA2326}" dt="2024-01-06T12:05:39.666" v="887" actId="26606"/>
          <ac:spMkLst>
            <pc:docMk/>
            <pc:sldMk cId="912406312" sldId="339"/>
            <ac:spMk id="6166" creationId="{0007FE00-9498-4706-B255-6437B0252C02}"/>
          </ac:spMkLst>
        </pc:spChg>
        <pc:spChg chg="add del">
          <ac:chgData name="PALANIAPPAN Devarajan" userId="0ccb0e75-6f62-4860-b5c8-e1d1cc272866" providerId="ADAL" clId="{4531E013-473D-4648-911B-96B8DADA2326}" dt="2024-01-06T12:05:48.004" v="889" actId="26606"/>
          <ac:spMkLst>
            <pc:docMk/>
            <pc:sldMk cId="912406312" sldId="339"/>
            <ac:spMk id="6167" creationId="{2EB492CD-616E-47F8-933B-5E2D952A0593}"/>
          </ac:spMkLst>
        </pc:spChg>
        <pc:spChg chg="add del">
          <ac:chgData name="PALANIAPPAN Devarajan" userId="0ccb0e75-6f62-4860-b5c8-e1d1cc272866" providerId="ADAL" clId="{4531E013-473D-4648-911B-96B8DADA2326}" dt="2024-01-06T12:05:48.004" v="889" actId="26606"/>
          <ac:spMkLst>
            <pc:docMk/>
            <pc:sldMk cId="912406312" sldId="339"/>
            <ac:spMk id="6168" creationId="{59383CF9-23B5-4335-9B21-1791C4CF1C75}"/>
          </ac:spMkLst>
        </pc:spChg>
        <pc:spChg chg="add del">
          <ac:chgData name="PALANIAPPAN Devarajan" userId="0ccb0e75-6f62-4860-b5c8-e1d1cc272866" providerId="ADAL" clId="{4531E013-473D-4648-911B-96B8DADA2326}" dt="2024-01-06T12:05:48.004" v="889" actId="26606"/>
          <ac:spMkLst>
            <pc:docMk/>
            <pc:sldMk cId="912406312" sldId="339"/>
            <ac:spMk id="6169" creationId="{0007FE00-9498-4706-B255-6437B0252C02}"/>
          </ac:spMkLst>
        </pc:spChg>
        <pc:spChg chg="add del">
          <ac:chgData name="PALANIAPPAN Devarajan" userId="0ccb0e75-6f62-4860-b5c8-e1d1cc272866" providerId="ADAL" clId="{4531E013-473D-4648-911B-96B8DADA2326}" dt="2024-01-06T12:05:50.768" v="891" actId="26606"/>
          <ac:spMkLst>
            <pc:docMk/>
            <pc:sldMk cId="912406312" sldId="339"/>
            <ac:spMk id="6171" creationId="{4AC6B390-BC59-4F1D-A0EE-D71A92F0A0B2}"/>
          </ac:spMkLst>
        </pc:spChg>
        <pc:spChg chg="add del">
          <ac:chgData name="PALANIAPPAN Devarajan" userId="0ccb0e75-6f62-4860-b5c8-e1d1cc272866" providerId="ADAL" clId="{4531E013-473D-4648-911B-96B8DADA2326}" dt="2024-01-06T12:05:50.768" v="891" actId="26606"/>
          <ac:spMkLst>
            <pc:docMk/>
            <pc:sldMk cId="912406312" sldId="339"/>
            <ac:spMk id="6172" creationId="{B6C60D79-16F1-4C4B-B7E3-7634E7069CDE}"/>
          </ac:spMkLst>
        </pc:spChg>
        <pc:spChg chg="add del">
          <ac:chgData name="PALANIAPPAN Devarajan" userId="0ccb0e75-6f62-4860-b5c8-e1d1cc272866" providerId="ADAL" clId="{4531E013-473D-4648-911B-96B8DADA2326}" dt="2024-01-06T12:05:50.768" v="891" actId="26606"/>
          <ac:spMkLst>
            <pc:docMk/>
            <pc:sldMk cId="912406312" sldId="339"/>
            <ac:spMk id="6173" creationId="{426B127E-6498-4C77-9C9D-4553A5113B80}"/>
          </ac:spMkLst>
        </pc:spChg>
        <pc:spChg chg="add del">
          <ac:chgData name="PALANIAPPAN Devarajan" userId="0ccb0e75-6f62-4860-b5c8-e1d1cc272866" providerId="ADAL" clId="{4531E013-473D-4648-911B-96B8DADA2326}" dt="2024-01-06T12:05:59.657" v="893" actId="26606"/>
          <ac:spMkLst>
            <pc:docMk/>
            <pc:sldMk cId="912406312" sldId="339"/>
            <ac:spMk id="6175" creationId="{2EB492CD-616E-47F8-933B-5E2D952A0593}"/>
          </ac:spMkLst>
        </pc:spChg>
        <pc:spChg chg="add del">
          <ac:chgData name="PALANIAPPAN Devarajan" userId="0ccb0e75-6f62-4860-b5c8-e1d1cc272866" providerId="ADAL" clId="{4531E013-473D-4648-911B-96B8DADA2326}" dt="2024-01-06T12:05:59.657" v="893" actId="26606"/>
          <ac:spMkLst>
            <pc:docMk/>
            <pc:sldMk cId="912406312" sldId="339"/>
            <ac:spMk id="6176" creationId="{59383CF9-23B5-4335-9B21-1791C4CF1C75}"/>
          </ac:spMkLst>
        </pc:spChg>
        <pc:spChg chg="add del">
          <ac:chgData name="PALANIAPPAN Devarajan" userId="0ccb0e75-6f62-4860-b5c8-e1d1cc272866" providerId="ADAL" clId="{4531E013-473D-4648-911B-96B8DADA2326}" dt="2024-01-06T12:05:59.657" v="893" actId="26606"/>
          <ac:spMkLst>
            <pc:docMk/>
            <pc:sldMk cId="912406312" sldId="339"/>
            <ac:spMk id="6177" creationId="{0007FE00-9498-4706-B255-6437B0252C02}"/>
          </ac:spMkLst>
        </pc:spChg>
        <pc:spChg chg="add del">
          <ac:chgData name="PALANIAPPAN Devarajan" userId="0ccb0e75-6f62-4860-b5c8-e1d1cc272866" providerId="ADAL" clId="{4531E013-473D-4648-911B-96B8DADA2326}" dt="2024-01-06T12:06:05.920" v="895" actId="26606"/>
          <ac:spMkLst>
            <pc:docMk/>
            <pc:sldMk cId="912406312" sldId="339"/>
            <ac:spMk id="6179" creationId="{77C59BEC-C4CC-4741-B975-08C543178D3D}"/>
          </ac:spMkLst>
        </pc:spChg>
        <pc:spChg chg="add del">
          <ac:chgData name="PALANIAPPAN Devarajan" userId="0ccb0e75-6f62-4860-b5c8-e1d1cc272866" providerId="ADAL" clId="{4531E013-473D-4648-911B-96B8DADA2326}" dt="2024-01-06T12:06:05.920" v="895" actId="26606"/>
          <ac:spMkLst>
            <pc:docMk/>
            <pc:sldMk cId="912406312" sldId="339"/>
            <ac:spMk id="6180" creationId="{72DEF309-605D-4117-9340-6D589B6C3A34}"/>
          </ac:spMkLst>
        </pc:spChg>
        <pc:spChg chg="add del">
          <ac:chgData name="PALANIAPPAN Devarajan" userId="0ccb0e75-6f62-4860-b5c8-e1d1cc272866" providerId="ADAL" clId="{4531E013-473D-4648-911B-96B8DADA2326}" dt="2024-01-06T12:06:05.920" v="895" actId="26606"/>
          <ac:spMkLst>
            <pc:docMk/>
            <pc:sldMk cId="912406312" sldId="339"/>
            <ac:spMk id="6181" creationId="{A7B99495-F43F-4D80-A44F-2CB4764EB90B}"/>
          </ac:spMkLst>
        </pc:spChg>
        <pc:spChg chg="add del">
          <ac:chgData name="PALANIAPPAN Devarajan" userId="0ccb0e75-6f62-4860-b5c8-e1d1cc272866" providerId="ADAL" clId="{4531E013-473D-4648-911B-96B8DADA2326}" dt="2024-01-06T12:06:08.341" v="897" actId="26606"/>
          <ac:spMkLst>
            <pc:docMk/>
            <pc:sldMk cId="912406312" sldId="339"/>
            <ac:spMk id="6183" creationId="{4AC6B390-BC59-4F1D-A0EE-D71A92F0A0B2}"/>
          </ac:spMkLst>
        </pc:spChg>
        <pc:spChg chg="add del">
          <ac:chgData name="PALANIAPPAN Devarajan" userId="0ccb0e75-6f62-4860-b5c8-e1d1cc272866" providerId="ADAL" clId="{4531E013-473D-4648-911B-96B8DADA2326}" dt="2024-01-06T12:06:08.341" v="897" actId="26606"/>
          <ac:spMkLst>
            <pc:docMk/>
            <pc:sldMk cId="912406312" sldId="339"/>
            <ac:spMk id="6184" creationId="{B6C60D79-16F1-4C4B-B7E3-7634E7069CDE}"/>
          </ac:spMkLst>
        </pc:spChg>
        <pc:spChg chg="add del">
          <ac:chgData name="PALANIAPPAN Devarajan" userId="0ccb0e75-6f62-4860-b5c8-e1d1cc272866" providerId="ADAL" clId="{4531E013-473D-4648-911B-96B8DADA2326}" dt="2024-01-06T12:06:08.341" v="897" actId="26606"/>
          <ac:spMkLst>
            <pc:docMk/>
            <pc:sldMk cId="912406312" sldId="339"/>
            <ac:spMk id="6185" creationId="{426B127E-6498-4C77-9C9D-4553A5113B80}"/>
          </ac:spMkLst>
        </pc:spChg>
        <pc:spChg chg="add">
          <ac:chgData name="PALANIAPPAN Devarajan" userId="0ccb0e75-6f62-4860-b5c8-e1d1cc272866" providerId="ADAL" clId="{4531E013-473D-4648-911B-96B8DADA2326}" dt="2024-01-06T12:06:08.357" v="898" actId="26606"/>
          <ac:spMkLst>
            <pc:docMk/>
            <pc:sldMk cId="912406312" sldId="339"/>
            <ac:spMk id="6187" creationId="{2EB492CD-616E-47F8-933B-5E2D952A0593}"/>
          </ac:spMkLst>
        </pc:spChg>
        <pc:spChg chg="add">
          <ac:chgData name="PALANIAPPAN Devarajan" userId="0ccb0e75-6f62-4860-b5c8-e1d1cc272866" providerId="ADAL" clId="{4531E013-473D-4648-911B-96B8DADA2326}" dt="2024-01-06T12:06:08.357" v="898" actId="26606"/>
          <ac:spMkLst>
            <pc:docMk/>
            <pc:sldMk cId="912406312" sldId="339"/>
            <ac:spMk id="6188" creationId="{59383CF9-23B5-4335-9B21-1791C4CF1C75}"/>
          </ac:spMkLst>
        </pc:spChg>
        <pc:spChg chg="add">
          <ac:chgData name="PALANIAPPAN Devarajan" userId="0ccb0e75-6f62-4860-b5c8-e1d1cc272866" providerId="ADAL" clId="{4531E013-473D-4648-911B-96B8DADA2326}" dt="2024-01-06T12:06:08.357" v="898" actId="26606"/>
          <ac:spMkLst>
            <pc:docMk/>
            <pc:sldMk cId="912406312" sldId="339"/>
            <ac:spMk id="6189" creationId="{0007FE00-9498-4706-B255-6437B0252C02}"/>
          </ac:spMkLst>
        </pc:spChg>
        <pc:picChg chg="add mod ord">
          <ac:chgData name="PALANIAPPAN Devarajan" userId="0ccb0e75-6f62-4860-b5c8-e1d1cc272866" providerId="ADAL" clId="{4531E013-473D-4648-911B-96B8DADA2326}" dt="2024-01-06T12:06:08.357" v="898" actId="26606"/>
          <ac:picMkLst>
            <pc:docMk/>
            <pc:sldMk cId="912406312" sldId="339"/>
            <ac:picMk id="6146" creationId="{3FC052D5-513C-711B-89D8-7D625FCDDC54}"/>
          </ac:picMkLst>
        </pc:picChg>
        <pc:cxnChg chg="add del">
          <ac:chgData name="PALANIAPPAN Devarajan" userId="0ccb0e75-6f62-4860-b5c8-e1d1cc272866" providerId="ADAL" clId="{4531E013-473D-4648-911B-96B8DADA2326}" dt="2024-01-06T12:05:14.668" v="881" actId="26606"/>
          <ac:cxnSpMkLst>
            <pc:docMk/>
            <pc:sldMk cId="912406312" sldId="339"/>
            <ac:cxnSpMk id="6161" creationId="{249EDD1B-F94D-B4E6-ACAA-566B9A26FDE3}"/>
          </ac:cxnSpMkLst>
        </pc:cxnChg>
        <pc:cxnChg chg="add del">
          <ac:chgData name="PALANIAPPAN Devarajan" userId="0ccb0e75-6f62-4860-b5c8-e1d1cc272866" providerId="ADAL" clId="{4531E013-473D-4648-911B-96B8DADA2326}" dt="2024-01-06T12:05:20.498" v="883" actId="26606"/>
          <ac:cxnSpMkLst>
            <pc:docMk/>
            <pc:sldMk cId="912406312" sldId="339"/>
            <ac:cxnSpMk id="6163" creationId="{1503BFE4-729B-D9D0-C17B-501E6AF1127A}"/>
          </ac:cxnSpMkLst>
        </pc:cxnChg>
      </pc:sldChg>
      <pc:sldChg chg="addSp delSp modSp new mod modTransition setBg">
        <pc:chgData name="PALANIAPPAN Devarajan" userId="0ccb0e75-6f62-4860-b5c8-e1d1cc272866" providerId="ADAL" clId="{4531E013-473D-4648-911B-96B8DADA2326}" dt="2024-01-16T12:48:08.127" v="3130"/>
        <pc:sldMkLst>
          <pc:docMk/>
          <pc:sldMk cId="358269774" sldId="340"/>
        </pc:sldMkLst>
        <pc:spChg chg="add mod">
          <ac:chgData name="PALANIAPPAN Devarajan" userId="0ccb0e75-6f62-4860-b5c8-e1d1cc272866" providerId="ADAL" clId="{4531E013-473D-4648-911B-96B8DADA2326}" dt="2024-01-06T12:45:18.325" v="1210" actId="20577"/>
          <ac:spMkLst>
            <pc:docMk/>
            <pc:sldMk cId="358269774" sldId="340"/>
            <ac:spMk id="2" creationId="{DF83C3E1-9F12-F133-7802-52C83F3AA247}"/>
          </ac:spMkLst>
        </pc:spChg>
        <pc:spChg chg="add del mod">
          <ac:chgData name="PALANIAPPAN Devarajan" userId="0ccb0e75-6f62-4860-b5c8-e1d1cc272866" providerId="ADAL" clId="{4531E013-473D-4648-911B-96B8DADA2326}" dt="2024-01-06T12:38:57.334" v="1124"/>
          <ac:spMkLst>
            <pc:docMk/>
            <pc:sldMk cId="358269774" sldId="340"/>
            <ac:spMk id="3" creationId="{80CB6D42-3829-9C4B-C743-C207793296D1}"/>
          </ac:spMkLst>
        </pc:spChg>
        <pc:spChg chg="add mod">
          <ac:chgData name="PALANIAPPAN Devarajan" userId="0ccb0e75-6f62-4860-b5c8-e1d1cc272866" providerId="ADAL" clId="{4531E013-473D-4648-911B-96B8DADA2326}" dt="2024-01-06T12:39:42.546" v="1141" actId="21"/>
          <ac:spMkLst>
            <pc:docMk/>
            <pc:sldMk cId="358269774" sldId="340"/>
            <ac:spMk id="4" creationId="{FA8F7A5A-2086-A7D8-C150-93766261B6F9}"/>
          </ac:spMkLst>
        </pc:spChg>
        <pc:spChg chg="add del">
          <ac:chgData name="PALANIAPPAN Devarajan" userId="0ccb0e75-6f62-4860-b5c8-e1d1cc272866" providerId="ADAL" clId="{4531E013-473D-4648-911B-96B8DADA2326}" dt="2024-01-06T12:40:08.467" v="1146"/>
          <ac:spMkLst>
            <pc:docMk/>
            <pc:sldMk cId="358269774" sldId="340"/>
            <ac:spMk id="5" creationId="{3E78A4FC-D392-E783-B9DC-BC76533ABD82}"/>
          </ac:spMkLst>
        </pc:spChg>
        <pc:spChg chg="add mod">
          <ac:chgData name="PALANIAPPAN Devarajan" userId="0ccb0e75-6f62-4860-b5c8-e1d1cc272866" providerId="ADAL" clId="{4531E013-473D-4648-911B-96B8DADA2326}" dt="2024-01-06T12:40:42.439" v="1153" actId="21"/>
          <ac:spMkLst>
            <pc:docMk/>
            <pc:sldMk cId="358269774" sldId="340"/>
            <ac:spMk id="6" creationId="{A4AC88E0-09DD-80B8-6EA9-40931C20B646}"/>
          </ac:spMkLst>
        </pc:spChg>
        <pc:spChg chg="add del">
          <ac:chgData name="PALANIAPPAN Devarajan" userId="0ccb0e75-6f62-4860-b5c8-e1d1cc272866" providerId="ADAL" clId="{4531E013-473D-4648-911B-96B8DADA2326}" dt="2024-01-06T12:43:58.034" v="1202" actId="26606"/>
          <ac:spMkLst>
            <pc:docMk/>
            <pc:sldMk cId="358269774" sldId="340"/>
            <ac:spMk id="8" creationId="{100EDD19-6802-4EC3-95CE-CFFAB042CFD6}"/>
          </ac:spMkLst>
        </pc:spChg>
        <pc:spChg chg="add del">
          <ac:chgData name="PALANIAPPAN Devarajan" userId="0ccb0e75-6f62-4860-b5c8-e1d1cc272866" providerId="ADAL" clId="{4531E013-473D-4648-911B-96B8DADA2326}" dt="2024-01-06T12:43:58.034" v="1202" actId="26606"/>
          <ac:spMkLst>
            <pc:docMk/>
            <pc:sldMk cId="358269774" sldId="340"/>
            <ac:spMk id="9" creationId="{DB17E863-922E-4C26-BD64-E8FD41D28661}"/>
          </ac:spMkLst>
        </pc:spChg>
        <pc:spChg chg="add del">
          <ac:chgData name="PALANIAPPAN Devarajan" userId="0ccb0e75-6f62-4860-b5c8-e1d1cc272866" providerId="ADAL" clId="{4531E013-473D-4648-911B-96B8DADA2326}" dt="2024-01-06T12:43:36.046" v="1199" actId="26606"/>
          <ac:spMkLst>
            <pc:docMk/>
            <pc:sldMk cId="358269774" sldId="340"/>
            <ac:spMk id="11" creationId="{907EF6B7-1338-4443-8C46-6A318D952DFD}"/>
          </ac:spMkLst>
        </pc:spChg>
        <pc:spChg chg="add del">
          <ac:chgData name="PALANIAPPAN Devarajan" userId="0ccb0e75-6f62-4860-b5c8-e1d1cc272866" providerId="ADAL" clId="{4531E013-473D-4648-911B-96B8DADA2326}" dt="2024-01-06T12:43:36.046" v="1199" actId="26606"/>
          <ac:spMkLst>
            <pc:docMk/>
            <pc:sldMk cId="358269774" sldId="340"/>
            <ac:spMk id="13" creationId="{DAAE4CDD-124C-4DCF-9584-B6033B545DD5}"/>
          </ac:spMkLst>
        </pc:spChg>
        <pc:spChg chg="add del">
          <ac:chgData name="PALANIAPPAN Devarajan" userId="0ccb0e75-6f62-4860-b5c8-e1d1cc272866" providerId="ADAL" clId="{4531E013-473D-4648-911B-96B8DADA2326}" dt="2024-01-06T12:43:36.046" v="1199" actId="26606"/>
          <ac:spMkLst>
            <pc:docMk/>
            <pc:sldMk cId="358269774" sldId="340"/>
            <ac:spMk id="15" creationId="{081E4A58-353D-44AE-B2FC-2A74E2E400F7}"/>
          </ac:spMkLst>
        </pc:spChg>
      </pc:sldChg>
      <pc:sldChg chg="addSp delSp modSp new mod modTransition setBg setClrOvrMap">
        <pc:chgData name="PALANIAPPAN Devarajan" userId="0ccb0e75-6f62-4860-b5c8-e1d1cc272866" providerId="ADAL" clId="{4531E013-473D-4648-911B-96B8DADA2326}" dt="2024-01-16T12:48:08.127" v="3130"/>
        <pc:sldMkLst>
          <pc:docMk/>
          <pc:sldMk cId="265150574" sldId="341"/>
        </pc:sldMkLst>
        <pc:spChg chg="add del mod">
          <ac:chgData name="PALANIAPPAN Devarajan" userId="0ccb0e75-6f62-4860-b5c8-e1d1cc272866" providerId="ADAL" clId="{4531E013-473D-4648-911B-96B8DADA2326}" dt="2024-01-16T09:34:45.485" v="2386" actId="26606"/>
          <ac:spMkLst>
            <pc:docMk/>
            <pc:sldMk cId="265150574" sldId="341"/>
            <ac:spMk id="2" creationId="{505521C0-9806-5D32-1149-CB62029E3551}"/>
          </ac:spMkLst>
        </pc:spChg>
        <pc:spChg chg="add del">
          <ac:chgData name="PALANIAPPAN Devarajan" userId="0ccb0e75-6f62-4860-b5c8-e1d1cc272866" providerId="ADAL" clId="{4531E013-473D-4648-911B-96B8DADA2326}" dt="2024-01-06T13:01:08.181" v="1228" actId="26606"/>
          <ac:spMkLst>
            <pc:docMk/>
            <pc:sldMk cId="265150574" sldId="341"/>
            <ac:spMk id="7" creationId="{9095C1F4-AE7F-44E4-8693-40D3D6831140}"/>
          </ac:spMkLst>
        </pc:spChg>
        <pc:spChg chg="add del">
          <ac:chgData name="PALANIAPPAN Devarajan" userId="0ccb0e75-6f62-4860-b5c8-e1d1cc272866" providerId="ADAL" clId="{4531E013-473D-4648-911B-96B8DADA2326}" dt="2024-01-06T13:01:08.181" v="1228" actId="26606"/>
          <ac:spMkLst>
            <pc:docMk/>
            <pc:sldMk cId="265150574" sldId="341"/>
            <ac:spMk id="13" creationId="{871AEA07-1E14-44B4-8E55-64EF049CD66F}"/>
          </ac:spMkLst>
        </pc:spChg>
        <pc:spChg chg="add del">
          <ac:chgData name="PALANIAPPAN Devarajan" userId="0ccb0e75-6f62-4860-b5c8-e1d1cc272866" providerId="ADAL" clId="{4531E013-473D-4648-911B-96B8DADA2326}" dt="2024-01-06T13:09:23.404" v="1332" actId="26606"/>
          <ac:spMkLst>
            <pc:docMk/>
            <pc:sldMk cId="265150574" sldId="341"/>
            <ac:spMk id="15" creationId="{C4C9F2B0-1044-46EB-8AEB-C3BFFDE6C2CC}"/>
          </ac:spMkLst>
        </pc:spChg>
        <pc:spChg chg="add del">
          <ac:chgData name="PALANIAPPAN Devarajan" userId="0ccb0e75-6f62-4860-b5c8-e1d1cc272866" providerId="ADAL" clId="{4531E013-473D-4648-911B-96B8DADA2326}" dt="2024-01-06T13:09:23.404" v="1332" actId="26606"/>
          <ac:spMkLst>
            <pc:docMk/>
            <pc:sldMk cId="265150574" sldId="341"/>
            <ac:spMk id="16" creationId="{8C790BE2-4E4F-4AAF-81A2-4A6F4885EBE6}"/>
          </ac:spMkLst>
        </pc:spChg>
        <pc:spChg chg="add del">
          <ac:chgData name="PALANIAPPAN Devarajan" userId="0ccb0e75-6f62-4860-b5c8-e1d1cc272866" providerId="ADAL" clId="{4531E013-473D-4648-911B-96B8DADA2326}" dt="2024-01-06T13:09:23.404" v="1332" actId="26606"/>
          <ac:spMkLst>
            <pc:docMk/>
            <pc:sldMk cId="265150574" sldId="341"/>
            <ac:spMk id="17" creationId="{D1B01BE8-EBAB-4286-84CC-EC07C7F957AC}"/>
          </ac:spMkLst>
        </pc:spChg>
        <pc:spChg chg="add del">
          <ac:chgData name="PALANIAPPAN Devarajan" userId="0ccb0e75-6f62-4860-b5c8-e1d1cc272866" providerId="ADAL" clId="{4531E013-473D-4648-911B-96B8DADA2326}" dt="2024-01-06T13:09:23.404" v="1332" actId="26606"/>
          <ac:spMkLst>
            <pc:docMk/>
            <pc:sldMk cId="265150574" sldId="341"/>
            <ac:spMk id="18" creationId="{D28B54C3-B57B-472A-B96E-1FCB67093DC2}"/>
          </ac:spMkLst>
        </pc:spChg>
        <pc:spChg chg="add del">
          <ac:chgData name="PALANIAPPAN Devarajan" userId="0ccb0e75-6f62-4860-b5c8-e1d1cc272866" providerId="ADAL" clId="{4531E013-473D-4648-911B-96B8DADA2326}" dt="2024-01-06T13:09:23.404" v="1332" actId="26606"/>
          <ac:spMkLst>
            <pc:docMk/>
            <pc:sldMk cId="265150574" sldId="341"/>
            <ac:spMk id="19" creationId="{B810725C-984E-4EC2-A5FA-A193878CB858}"/>
          </ac:spMkLst>
        </pc:spChg>
        <pc:spChg chg="add del">
          <ac:chgData name="PALANIAPPAN Devarajan" userId="0ccb0e75-6f62-4860-b5c8-e1d1cc272866" providerId="ADAL" clId="{4531E013-473D-4648-911B-96B8DADA2326}" dt="2024-01-06T13:09:23.404" v="1332" actId="26606"/>
          <ac:spMkLst>
            <pc:docMk/>
            <pc:sldMk cId="265150574" sldId="341"/>
            <ac:spMk id="20" creationId="{ED3707AD-8261-4357-9C64-EEC41E832582}"/>
          </ac:spMkLst>
        </pc:spChg>
        <pc:spChg chg="add del">
          <ac:chgData name="PALANIAPPAN Devarajan" userId="0ccb0e75-6f62-4860-b5c8-e1d1cc272866" providerId="ADAL" clId="{4531E013-473D-4648-911B-96B8DADA2326}" dt="2024-01-06T13:09:23.404" v="1332" actId="26606"/>
          <ac:spMkLst>
            <pc:docMk/>
            <pc:sldMk cId="265150574" sldId="341"/>
            <ac:spMk id="21" creationId="{7DB3C429-F8DA-49B9-AF84-21996FCF78B5}"/>
          </ac:spMkLst>
        </pc:spChg>
        <pc:spChg chg="add del">
          <ac:chgData name="PALANIAPPAN Devarajan" userId="0ccb0e75-6f62-4860-b5c8-e1d1cc272866" providerId="ADAL" clId="{4531E013-473D-4648-911B-96B8DADA2326}" dt="2024-01-06T13:01:44.297" v="1235" actId="26606"/>
          <ac:spMkLst>
            <pc:docMk/>
            <pc:sldMk cId="265150574" sldId="341"/>
            <ac:spMk id="23" creationId="{8C790BE2-4E4F-4AAF-81A2-4A6F4885EBE6}"/>
          </ac:spMkLst>
        </pc:spChg>
        <pc:spChg chg="add del">
          <ac:chgData name="PALANIAPPAN Devarajan" userId="0ccb0e75-6f62-4860-b5c8-e1d1cc272866" providerId="ADAL" clId="{4531E013-473D-4648-911B-96B8DADA2326}" dt="2024-01-06T13:01:44.297" v="1235" actId="26606"/>
          <ac:spMkLst>
            <pc:docMk/>
            <pc:sldMk cId="265150574" sldId="341"/>
            <ac:spMk id="24" creationId="{D28B54C3-B57B-472A-B96E-1FCB67093DC2}"/>
          </ac:spMkLst>
        </pc:spChg>
        <pc:spChg chg="add del">
          <ac:chgData name="PALANIAPPAN Devarajan" userId="0ccb0e75-6f62-4860-b5c8-e1d1cc272866" providerId="ADAL" clId="{4531E013-473D-4648-911B-96B8DADA2326}" dt="2024-01-06T13:01:44.297" v="1235" actId="26606"/>
          <ac:spMkLst>
            <pc:docMk/>
            <pc:sldMk cId="265150574" sldId="341"/>
            <ac:spMk id="25" creationId="{ED3707AD-8261-4357-9C64-EEC41E832582}"/>
          </ac:spMkLst>
        </pc:spChg>
        <pc:spChg chg="add del">
          <ac:chgData name="PALANIAPPAN Devarajan" userId="0ccb0e75-6f62-4860-b5c8-e1d1cc272866" providerId="ADAL" clId="{4531E013-473D-4648-911B-96B8DADA2326}" dt="2024-01-06T13:01:39.248" v="1233" actId="26606"/>
          <ac:spMkLst>
            <pc:docMk/>
            <pc:sldMk cId="265150574" sldId="341"/>
            <ac:spMk id="26" creationId="{0E30439A-8A5B-46EC-8283-9B6B031D40D0}"/>
          </ac:spMkLst>
        </pc:spChg>
        <pc:spChg chg="add del">
          <ac:chgData name="PALANIAPPAN Devarajan" userId="0ccb0e75-6f62-4860-b5c8-e1d1cc272866" providerId="ADAL" clId="{4531E013-473D-4648-911B-96B8DADA2326}" dt="2024-01-06T13:01:44.297" v="1235" actId="26606"/>
          <ac:spMkLst>
            <pc:docMk/>
            <pc:sldMk cId="265150574" sldId="341"/>
            <ac:spMk id="27" creationId="{7DB3C429-F8DA-49B9-AF84-21996FCF78B5}"/>
          </ac:spMkLst>
        </pc:spChg>
        <pc:spChg chg="add del">
          <ac:chgData name="PALANIAPPAN Devarajan" userId="0ccb0e75-6f62-4860-b5c8-e1d1cc272866" providerId="ADAL" clId="{4531E013-473D-4648-911B-96B8DADA2326}" dt="2024-01-06T13:01:39.248" v="1233" actId="26606"/>
          <ac:spMkLst>
            <pc:docMk/>
            <pc:sldMk cId="265150574" sldId="341"/>
            <ac:spMk id="28" creationId="{5CEAD642-85CF-4750-8432-7C80C901F001}"/>
          </ac:spMkLst>
        </pc:spChg>
        <pc:spChg chg="add del">
          <ac:chgData name="PALANIAPPAN Devarajan" userId="0ccb0e75-6f62-4860-b5c8-e1d1cc272866" providerId="ADAL" clId="{4531E013-473D-4648-911B-96B8DADA2326}" dt="2024-01-06T13:01:44.297" v="1235" actId="26606"/>
          <ac:spMkLst>
            <pc:docMk/>
            <pc:sldMk cId="265150574" sldId="341"/>
            <ac:spMk id="29" creationId="{C4C9F2B0-1044-46EB-8AEB-C3BFFDE6C2CC}"/>
          </ac:spMkLst>
        </pc:spChg>
        <pc:spChg chg="add del">
          <ac:chgData name="PALANIAPPAN Devarajan" userId="0ccb0e75-6f62-4860-b5c8-e1d1cc272866" providerId="ADAL" clId="{4531E013-473D-4648-911B-96B8DADA2326}" dt="2024-01-06T13:01:39.248" v="1233" actId="26606"/>
          <ac:spMkLst>
            <pc:docMk/>
            <pc:sldMk cId="265150574" sldId="341"/>
            <ac:spMk id="30" creationId="{FA33EEAE-15D5-4119-8C1E-89D943F911EF}"/>
          </ac:spMkLst>
        </pc:spChg>
        <pc:spChg chg="add del">
          <ac:chgData name="PALANIAPPAN Devarajan" userId="0ccb0e75-6f62-4860-b5c8-e1d1cc272866" providerId="ADAL" clId="{4531E013-473D-4648-911B-96B8DADA2326}" dt="2024-01-06T13:01:44.297" v="1235" actId="26606"/>
          <ac:spMkLst>
            <pc:docMk/>
            <pc:sldMk cId="265150574" sldId="341"/>
            <ac:spMk id="31" creationId="{D1B01BE8-EBAB-4286-84CC-EC07C7F957AC}"/>
          </ac:spMkLst>
        </pc:spChg>
        <pc:spChg chg="add del">
          <ac:chgData name="PALANIAPPAN Devarajan" userId="0ccb0e75-6f62-4860-b5c8-e1d1cc272866" providerId="ADAL" clId="{4531E013-473D-4648-911B-96B8DADA2326}" dt="2024-01-06T13:01:39.248" v="1233" actId="26606"/>
          <ac:spMkLst>
            <pc:docMk/>
            <pc:sldMk cId="265150574" sldId="341"/>
            <ac:spMk id="32" creationId="{730D8B3B-9B80-4025-B934-26DC7D7CD231}"/>
          </ac:spMkLst>
        </pc:spChg>
        <pc:spChg chg="add del">
          <ac:chgData name="PALANIAPPAN Devarajan" userId="0ccb0e75-6f62-4860-b5c8-e1d1cc272866" providerId="ADAL" clId="{4531E013-473D-4648-911B-96B8DADA2326}" dt="2024-01-06T13:01:44.297" v="1235" actId="26606"/>
          <ac:spMkLst>
            <pc:docMk/>
            <pc:sldMk cId="265150574" sldId="341"/>
            <ac:spMk id="33" creationId="{B810725C-984E-4EC2-A5FA-A193878CB858}"/>
          </ac:spMkLst>
        </pc:spChg>
        <pc:spChg chg="add del">
          <ac:chgData name="PALANIAPPAN Devarajan" userId="0ccb0e75-6f62-4860-b5c8-e1d1cc272866" providerId="ADAL" clId="{4531E013-473D-4648-911B-96B8DADA2326}" dt="2024-01-06T13:01:39.248" v="1233" actId="26606"/>
          <ac:spMkLst>
            <pc:docMk/>
            <pc:sldMk cId="265150574" sldId="341"/>
            <ac:spMk id="34" creationId="{B5A1B09C-1565-46F8-B70F-621C5EB48A09}"/>
          </ac:spMkLst>
        </pc:spChg>
        <pc:spChg chg="add del">
          <ac:chgData name="PALANIAPPAN Devarajan" userId="0ccb0e75-6f62-4860-b5c8-e1d1cc272866" providerId="ADAL" clId="{4531E013-473D-4648-911B-96B8DADA2326}" dt="2024-01-06T13:01:45.178" v="1237" actId="26606"/>
          <ac:spMkLst>
            <pc:docMk/>
            <pc:sldMk cId="265150574" sldId="341"/>
            <ac:spMk id="35" creationId="{6F5A5072-7B47-4D32-B52A-4EBBF590B8A5}"/>
          </ac:spMkLst>
        </pc:spChg>
        <pc:spChg chg="add del">
          <ac:chgData name="PALANIAPPAN Devarajan" userId="0ccb0e75-6f62-4860-b5c8-e1d1cc272866" providerId="ADAL" clId="{4531E013-473D-4648-911B-96B8DADA2326}" dt="2024-01-06T13:01:39.248" v="1233" actId="26606"/>
          <ac:spMkLst>
            <pc:docMk/>
            <pc:sldMk cId="265150574" sldId="341"/>
            <ac:spMk id="36" creationId="{8C516CC8-80AC-446C-A56E-9F54B7210402}"/>
          </ac:spMkLst>
        </pc:spChg>
        <pc:spChg chg="add del">
          <ac:chgData name="PALANIAPPAN Devarajan" userId="0ccb0e75-6f62-4860-b5c8-e1d1cc272866" providerId="ADAL" clId="{4531E013-473D-4648-911B-96B8DADA2326}" dt="2024-01-06T13:01:45.178" v="1237" actId="26606"/>
          <ac:spMkLst>
            <pc:docMk/>
            <pc:sldMk cId="265150574" sldId="341"/>
            <ac:spMk id="37" creationId="{9715DAF0-AE1B-46C9-8A6B-DB2AA05AB91D}"/>
          </ac:spMkLst>
        </pc:spChg>
        <pc:spChg chg="add del">
          <ac:chgData name="PALANIAPPAN Devarajan" userId="0ccb0e75-6f62-4860-b5c8-e1d1cc272866" providerId="ADAL" clId="{4531E013-473D-4648-911B-96B8DADA2326}" dt="2024-01-06T13:01:39.248" v="1233" actId="26606"/>
          <ac:spMkLst>
            <pc:docMk/>
            <pc:sldMk cId="265150574" sldId="341"/>
            <ac:spMk id="38" creationId="{53947E58-F088-49F1-A3D1-DEA690192E84}"/>
          </ac:spMkLst>
        </pc:spChg>
        <pc:spChg chg="add del">
          <ac:chgData name="PALANIAPPAN Devarajan" userId="0ccb0e75-6f62-4860-b5c8-e1d1cc272866" providerId="ADAL" clId="{4531E013-473D-4648-911B-96B8DADA2326}" dt="2024-01-06T13:01:45.178" v="1237" actId="26606"/>
          <ac:spMkLst>
            <pc:docMk/>
            <pc:sldMk cId="265150574" sldId="341"/>
            <ac:spMk id="39" creationId="{6016219D-510E-4184-9090-6D5578A87BD1}"/>
          </ac:spMkLst>
        </pc:spChg>
        <pc:spChg chg="add del">
          <ac:chgData name="PALANIAPPAN Devarajan" userId="0ccb0e75-6f62-4860-b5c8-e1d1cc272866" providerId="ADAL" clId="{4531E013-473D-4648-911B-96B8DADA2326}" dt="2024-01-06T13:01:45.178" v="1237" actId="26606"/>
          <ac:spMkLst>
            <pc:docMk/>
            <pc:sldMk cId="265150574" sldId="341"/>
            <ac:spMk id="40" creationId="{AFF4A713-7B75-4B21-90D7-5AB19547C728}"/>
          </ac:spMkLst>
        </pc:spChg>
        <pc:spChg chg="add del">
          <ac:chgData name="PALANIAPPAN Devarajan" userId="0ccb0e75-6f62-4860-b5c8-e1d1cc272866" providerId="ADAL" clId="{4531E013-473D-4648-911B-96B8DADA2326}" dt="2024-01-06T13:01:45.178" v="1237" actId="26606"/>
          <ac:spMkLst>
            <pc:docMk/>
            <pc:sldMk cId="265150574" sldId="341"/>
            <ac:spMk id="41" creationId="{DC631C0B-6DA6-4E57-8231-CE32B3434A7E}"/>
          </ac:spMkLst>
        </pc:spChg>
        <pc:spChg chg="add del">
          <ac:chgData name="PALANIAPPAN Devarajan" userId="0ccb0e75-6f62-4860-b5c8-e1d1cc272866" providerId="ADAL" clId="{4531E013-473D-4648-911B-96B8DADA2326}" dt="2024-01-06T13:01:45.178" v="1237" actId="26606"/>
          <ac:spMkLst>
            <pc:docMk/>
            <pc:sldMk cId="265150574" sldId="341"/>
            <ac:spMk id="42" creationId="{C29501E6-A978-4A61-9689-9085AF97A53A}"/>
          </ac:spMkLst>
        </pc:spChg>
        <pc:spChg chg="add del">
          <ac:chgData name="PALANIAPPAN Devarajan" userId="0ccb0e75-6f62-4860-b5c8-e1d1cc272866" providerId="ADAL" clId="{4531E013-473D-4648-911B-96B8DADA2326}" dt="2024-01-06T13:02:37.306" v="1245" actId="26606"/>
          <ac:spMkLst>
            <pc:docMk/>
            <pc:sldMk cId="265150574" sldId="341"/>
            <ac:spMk id="43" creationId="{66B332A4-D438-4773-A77F-5ED49A448D9D}"/>
          </ac:spMkLst>
        </pc:spChg>
        <pc:spChg chg="add del">
          <ac:chgData name="PALANIAPPAN Devarajan" userId="0ccb0e75-6f62-4860-b5c8-e1d1cc272866" providerId="ADAL" clId="{4531E013-473D-4648-911B-96B8DADA2326}" dt="2024-01-06T13:02:37.306" v="1245" actId="26606"/>
          <ac:spMkLst>
            <pc:docMk/>
            <pc:sldMk cId="265150574" sldId="341"/>
            <ac:spMk id="44" creationId="{DF9AD32D-FF05-44F4-BD4D-9CEE89B71EB9}"/>
          </ac:spMkLst>
        </pc:spChg>
        <pc:spChg chg="add del">
          <ac:chgData name="PALANIAPPAN Devarajan" userId="0ccb0e75-6f62-4860-b5c8-e1d1cc272866" providerId="ADAL" clId="{4531E013-473D-4648-911B-96B8DADA2326}" dt="2024-01-06T13:08:32.657" v="1331" actId="26606"/>
          <ac:spMkLst>
            <pc:docMk/>
            <pc:sldMk cId="265150574" sldId="341"/>
            <ac:spMk id="45" creationId="{66B332A4-D438-4773-A77F-5ED49A448D9D}"/>
          </ac:spMkLst>
        </pc:spChg>
        <pc:spChg chg="add del">
          <ac:chgData name="PALANIAPPAN Devarajan" userId="0ccb0e75-6f62-4860-b5c8-e1d1cc272866" providerId="ADAL" clId="{4531E013-473D-4648-911B-96B8DADA2326}" dt="2024-01-06T13:02:40.814" v="1247" actId="26606"/>
          <ac:spMkLst>
            <pc:docMk/>
            <pc:sldMk cId="265150574" sldId="341"/>
            <ac:spMk id="46" creationId="{8C790BE2-4E4F-4AAF-81A2-4A6F4885EBE6}"/>
          </ac:spMkLst>
        </pc:spChg>
        <pc:spChg chg="add del">
          <ac:chgData name="PALANIAPPAN Devarajan" userId="0ccb0e75-6f62-4860-b5c8-e1d1cc272866" providerId="ADAL" clId="{4531E013-473D-4648-911B-96B8DADA2326}" dt="2024-01-06T13:02:40.814" v="1247" actId="26606"/>
          <ac:spMkLst>
            <pc:docMk/>
            <pc:sldMk cId="265150574" sldId="341"/>
            <ac:spMk id="47" creationId="{D28B54C3-B57B-472A-B96E-1FCB67093DC2}"/>
          </ac:spMkLst>
        </pc:spChg>
        <pc:spChg chg="add del">
          <ac:chgData name="PALANIAPPAN Devarajan" userId="0ccb0e75-6f62-4860-b5c8-e1d1cc272866" providerId="ADAL" clId="{4531E013-473D-4648-911B-96B8DADA2326}" dt="2024-01-06T13:02:40.814" v="1247" actId="26606"/>
          <ac:spMkLst>
            <pc:docMk/>
            <pc:sldMk cId="265150574" sldId="341"/>
            <ac:spMk id="48" creationId="{ED3707AD-8261-4357-9C64-EEC41E832582}"/>
          </ac:spMkLst>
        </pc:spChg>
        <pc:spChg chg="add del">
          <ac:chgData name="PALANIAPPAN Devarajan" userId="0ccb0e75-6f62-4860-b5c8-e1d1cc272866" providerId="ADAL" clId="{4531E013-473D-4648-911B-96B8DADA2326}" dt="2024-01-06T13:02:40.814" v="1247" actId="26606"/>
          <ac:spMkLst>
            <pc:docMk/>
            <pc:sldMk cId="265150574" sldId="341"/>
            <ac:spMk id="49" creationId="{7DB3C429-F8DA-49B9-AF84-21996FCF78B5}"/>
          </ac:spMkLst>
        </pc:spChg>
        <pc:spChg chg="add del">
          <ac:chgData name="PALANIAPPAN Devarajan" userId="0ccb0e75-6f62-4860-b5c8-e1d1cc272866" providerId="ADAL" clId="{4531E013-473D-4648-911B-96B8DADA2326}" dt="2024-01-06T13:02:40.814" v="1247" actId="26606"/>
          <ac:spMkLst>
            <pc:docMk/>
            <pc:sldMk cId="265150574" sldId="341"/>
            <ac:spMk id="50" creationId="{C4C9F2B0-1044-46EB-8AEB-C3BFFDE6C2CC}"/>
          </ac:spMkLst>
        </pc:spChg>
        <pc:spChg chg="add del">
          <ac:chgData name="PALANIAPPAN Devarajan" userId="0ccb0e75-6f62-4860-b5c8-e1d1cc272866" providerId="ADAL" clId="{4531E013-473D-4648-911B-96B8DADA2326}" dt="2024-01-06T13:02:40.814" v="1247" actId="26606"/>
          <ac:spMkLst>
            <pc:docMk/>
            <pc:sldMk cId="265150574" sldId="341"/>
            <ac:spMk id="51" creationId="{D1B01BE8-EBAB-4286-84CC-EC07C7F957AC}"/>
          </ac:spMkLst>
        </pc:spChg>
        <pc:spChg chg="add del">
          <ac:chgData name="PALANIAPPAN Devarajan" userId="0ccb0e75-6f62-4860-b5c8-e1d1cc272866" providerId="ADAL" clId="{4531E013-473D-4648-911B-96B8DADA2326}" dt="2024-01-06T13:02:40.814" v="1247" actId="26606"/>
          <ac:spMkLst>
            <pc:docMk/>
            <pc:sldMk cId="265150574" sldId="341"/>
            <ac:spMk id="52" creationId="{B810725C-984E-4EC2-A5FA-A193878CB858}"/>
          </ac:spMkLst>
        </pc:spChg>
        <pc:spChg chg="add del">
          <ac:chgData name="PALANIAPPAN Devarajan" userId="0ccb0e75-6f62-4860-b5c8-e1d1cc272866" providerId="ADAL" clId="{4531E013-473D-4648-911B-96B8DADA2326}" dt="2024-01-06T13:08:32.657" v="1331" actId="26606"/>
          <ac:spMkLst>
            <pc:docMk/>
            <pc:sldMk cId="265150574" sldId="341"/>
            <ac:spMk id="53" creationId="{DF9AD32D-FF05-44F4-BD4D-9CEE89B71EB9}"/>
          </ac:spMkLst>
        </pc:spChg>
        <pc:spChg chg="add del">
          <ac:chgData name="PALANIAPPAN Devarajan" userId="0ccb0e75-6f62-4860-b5c8-e1d1cc272866" providerId="ADAL" clId="{4531E013-473D-4648-911B-96B8DADA2326}" dt="2024-01-06T13:05:42.188" v="1280" actId="26606"/>
          <ac:spMkLst>
            <pc:docMk/>
            <pc:sldMk cId="265150574" sldId="341"/>
            <ac:spMk id="54" creationId="{66B332A4-D438-4773-A77F-5ED49A448D9D}"/>
          </ac:spMkLst>
        </pc:spChg>
        <pc:spChg chg="add del">
          <ac:chgData name="PALANIAPPAN Devarajan" userId="0ccb0e75-6f62-4860-b5c8-e1d1cc272866" providerId="ADAL" clId="{4531E013-473D-4648-911B-96B8DADA2326}" dt="2024-01-06T13:05:42.188" v="1280" actId="26606"/>
          <ac:spMkLst>
            <pc:docMk/>
            <pc:sldMk cId="265150574" sldId="341"/>
            <ac:spMk id="55" creationId="{DF9AD32D-FF05-44F4-BD4D-9CEE89B71EB9}"/>
          </ac:spMkLst>
        </pc:spChg>
        <pc:spChg chg="add del">
          <ac:chgData name="PALANIAPPAN Devarajan" userId="0ccb0e75-6f62-4860-b5c8-e1d1cc272866" providerId="ADAL" clId="{4531E013-473D-4648-911B-96B8DADA2326}" dt="2024-01-16T09:34:45.485" v="2386" actId="26606"/>
          <ac:spMkLst>
            <pc:docMk/>
            <pc:sldMk cId="265150574" sldId="341"/>
            <ac:spMk id="56" creationId="{66B332A4-D438-4773-A77F-5ED49A448D9D}"/>
          </ac:spMkLst>
        </pc:spChg>
        <pc:spChg chg="add del">
          <ac:chgData name="PALANIAPPAN Devarajan" userId="0ccb0e75-6f62-4860-b5c8-e1d1cc272866" providerId="ADAL" clId="{4531E013-473D-4648-911B-96B8DADA2326}" dt="2024-01-16T09:34:45.485" v="2386" actId="26606"/>
          <ac:spMkLst>
            <pc:docMk/>
            <pc:sldMk cId="265150574" sldId="341"/>
            <ac:spMk id="57" creationId="{DF9AD32D-FF05-44F4-BD4D-9CEE89B71EB9}"/>
          </ac:spMkLst>
        </pc:spChg>
        <pc:spChg chg="add del">
          <ac:chgData name="PALANIAPPAN Devarajan" userId="0ccb0e75-6f62-4860-b5c8-e1d1cc272866" providerId="ADAL" clId="{4531E013-473D-4648-911B-96B8DADA2326}" dt="2024-01-16T09:29:57.622" v="2384" actId="26606"/>
          <ac:spMkLst>
            <pc:docMk/>
            <pc:sldMk cId="265150574" sldId="341"/>
            <ac:spMk id="59" creationId="{9095C1F4-AE7F-44E4-8693-40D3D6831140}"/>
          </ac:spMkLst>
        </pc:spChg>
        <pc:spChg chg="add del">
          <ac:chgData name="PALANIAPPAN Devarajan" userId="0ccb0e75-6f62-4860-b5c8-e1d1cc272866" providerId="ADAL" clId="{4531E013-473D-4648-911B-96B8DADA2326}" dt="2024-01-06T13:05:41.716" v="1279" actId="26606"/>
          <ac:spMkLst>
            <pc:docMk/>
            <pc:sldMk cId="265150574" sldId="341"/>
            <ac:spMk id="60" creationId="{787F4F1C-8D3D-4EC1-B72D-A0470A5A08B8}"/>
          </ac:spMkLst>
        </pc:spChg>
        <pc:spChg chg="add del">
          <ac:chgData name="PALANIAPPAN Devarajan" userId="0ccb0e75-6f62-4860-b5c8-e1d1cc272866" providerId="ADAL" clId="{4531E013-473D-4648-911B-96B8DADA2326}" dt="2024-01-16T09:34:45.485" v="2386" actId="26606"/>
          <ac:spMkLst>
            <pc:docMk/>
            <pc:sldMk cId="265150574" sldId="341"/>
            <ac:spMk id="61" creationId="{FFD48BC7-DC40-47DE-87EE-9F4B6ECB9ABB}"/>
          </ac:spMkLst>
        </pc:spChg>
        <pc:spChg chg="add del">
          <ac:chgData name="PALANIAPPAN Devarajan" userId="0ccb0e75-6f62-4860-b5c8-e1d1cc272866" providerId="ADAL" clId="{4531E013-473D-4648-911B-96B8DADA2326}" dt="2024-01-16T09:34:45.485" v="2386" actId="26606"/>
          <ac:spMkLst>
            <pc:docMk/>
            <pc:sldMk cId="265150574" sldId="341"/>
            <ac:spMk id="63" creationId="{E502BBC7-2C76-46F3-BC24-5985BC13DB88}"/>
          </ac:spMkLst>
        </pc:spChg>
        <pc:spChg chg="add del">
          <ac:chgData name="PALANIAPPAN Devarajan" userId="0ccb0e75-6f62-4860-b5c8-e1d1cc272866" providerId="ADAL" clId="{4531E013-473D-4648-911B-96B8DADA2326}" dt="2024-01-16T09:34:45.485" v="2386" actId="26606"/>
          <ac:spMkLst>
            <pc:docMk/>
            <pc:sldMk cId="265150574" sldId="341"/>
            <ac:spMk id="65" creationId="{C7F28D52-2A5F-4D23-81AE-7CB8B591C7AF}"/>
          </ac:spMkLst>
        </pc:spChg>
        <pc:spChg chg="add del">
          <ac:chgData name="PALANIAPPAN Devarajan" userId="0ccb0e75-6f62-4860-b5c8-e1d1cc272866" providerId="ADAL" clId="{4531E013-473D-4648-911B-96B8DADA2326}" dt="2024-01-16T09:34:45.485" v="2386" actId="26606"/>
          <ac:spMkLst>
            <pc:docMk/>
            <pc:sldMk cId="265150574" sldId="341"/>
            <ac:spMk id="67" creationId="{3629484E-3792-4B3D-89AD-7C8A1ED0E0D4}"/>
          </ac:spMkLst>
        </pc:spChg>
        <pc:spChg chg="add del">
          <ac:chgData name="PALANIAPPAN Devarajan" userId="0ccb0e75-6f62-4860-b5c8-e1d1cc272866" providerId="ADAL" clId="{4531E013-473D-4648-911B-96B8DADA2326}" dt="2024-01-16T09:29:57.622" v="2384" actId="26606"/>
          <ac:spMkLst>
            <pc:docMk/>
            <pc:sldMk cId="265150574" sldId="341"/>
            <ac:spMk id="68" creationId="{871AEA07-1E14-44B4-8E55-64EF049CD66F}"/>
          </ac:spMkLst>
        </pc:spChg>
        <pc:spChg chg="add del">
          <ac:chgData name="PALANIAPPAN Devarajan" userId="0ccb0e75-6f62-4860-b5c8-e1d1cc272866" providerId="ADAL" clId="{4531E013-473D-4648-911B-96B8DADA2326}" dt="2024-01-06T13:04:13.383" v="1255" actId="26606"/>
          <ac:spMkLst>
            <pc:docMk/>
            <pc:sldMk cId="265150574" sldId="341"/>
            <ac:spMk id="73" creationId="{66B332A4-D438-4773-A77F-5ED49A448D9D}"/>
          </ac:spMkLst>
        </pc:spChg>
        <pc:spChg chg="add del">
          <ac:chgData name="PALANIAPPAN Devarajan" userId="0ccb0e75-6f62-4860-b5c8-e1d1cc272866" providerId="ADAL" clId="{4531E013-473D-4648-911B-96B8DADA2326}" dt="2024-01-06T13:04:13.383" v="1255" actId="26606"/>
          <ac:spMkLst>
            <pc:docMk/>
            <pc:sldMk cId="265150574" sldId="341"/>
            <ac:spMk id="75" creationId="{DF9AD32D-FF05-44F4-BD4D-9CEE89B71EB9}"/>
          </ac:spMkLst>
        </pc:spChg>
        <pc:spChg chg="add del">
          <ac:chgData name="PALANIAPPAN Devarajan" userId="0ccb0e75-6f62-4860-b5c8-e1d1cc272866" providerId="ADAL" clId="{4531E013-473D-4648-911B-96B8DADA2326}" dt="2024-01-06T13:05:40.789" v="1277" actId="26606"/>
          <ac:spMkLst>
            <pc:docMk/>
            <pc:sldMk cId="265150574" sldId="341"/>
            <ac:spMk id="79" creationId="{66B332A4-D438-4773-A77F-5ED49A448D9D}"/>
          </ac:spMkLst>
        </pc:spChg>
        <pc:spChg chg="add del">
          <ac:chgData name="PALANIAPPAN Devarajan" userId="0ccb0e75-6f62-4860-b5c8-e1d1cc272866" providerId="ADAL" clId="{4531E013-473D-4648-911B-96B8DADA2326}" dt="2024-01-06T13:05:40.789" v="1277" actId="26606"/>
          <ac:spMkLst>
            <pc:docMk/>
            <pc:sldMk cId="265150574" sldId="341"/>
            <ac:spMk id="80" creationId="{DF9AD32D-FF05-44F4-BD4D-9CEE89B71EB9}"/>
          </ac:spMkLst>
        </pc:spChg>
        <pc:spChg chg="add del">
          <ac:chgData name="PALANIAPPAN Devarajan" userId="0ccb0e75-6f62-4860-b5c8-e1d1cc272866" providerId="ADAL" clId="{4531E013-473D-4648-911B-96B8DADA2326}" dt="2024-01-06T13:05:22.696" v="1269" actId="26606"/>
          <ac:spMkLst>
            <pc:docMk/>
            <pc:sldMk cId="265150574" sldId="341"/>
            <ac:spMk id="85" creationId="{577D6B2E-37A3-429E-A37C-F30ED6487282}"/>
          </ac:spMkLst>
        </pc:spChg>
        <pc:spChg chg="add del">
          <ac:chgData name="PALANIAPPAN Devarajan" userId="0ccb0e75-6f62-4860-b5c8-e1d1cc272866" providerId="ADAL" clId="{4531E013-473D-4648-911B-96B8DADA2326}" dt="2024-01-06T13:05:22.696" v="1269" actId="26606"/>
          <ac:spMkLst>
            <pc:docMk/>
            <pc:sldMk cId="265150574" sldId="341"/>
            <ac:spMk id="87" creationId="{5CEAD642-85CF-4750-8432-7C80C901F001}"/>
          </ac:spMkLst>
        </pc:spChg>
        <pc:spChg chg="add del">
          <ac:chgData name="PALANIAPPAN Devarajan" userId="0ccb0e75-6f62-4860-b5c8-e1d1cc272866" providerId="ADAL" clId="{4531E013-473D-4648-911B-96B8DADA2326}" dt="2024-01-06T13:05:22.696" v="1269" actId="26606"/>
          <ac:spMkLst>
            <pc:docMk/>
            <pc:sldMk cId="265150574" sldId="341"/>
            <ac:spMk id="89" creationId="{FA33EEAE-15D5-4119-8C1E-89D943F911EF}"/>
          </ac:spMkLst>
        </pc:spChg>
        <pc:spChg chg="add del">
          <ac:chgData name="PALANIAPPAN Devarajan" userId="0ccb0e75-6f62-4860-b5c8-e1d1cc272866" providerId="ADAL" clId="{4531E013-473D-4648-911B-96B8DADA2326}" dt="2024-01-06T13:05:22.696" v="1269" actId="26606"/>
          <ac:spMkLst>
            <pc:docMk/>
            <pc:sldMk cId="265150574" sldId="341"/>
            <ac:spMk id="91" creationId="{730D8B3B-9B80-4025-B934-26DC7D7CD231}"/>
          </ac:spMkLst>
        </pc:spChg>
        <pc:spChg chg="add del">
          <ac:chgData name="PALANIAPPAN Devarajan" userId="0ccb0e75-6f62-4860-b5c8-e1d1cc272866" providerId="ADAL" clId="{4531E013-473D-4648-911B-96B8DADA2326}" dt="2024-01-06T13:05:22.696" v="1269" actId="26606"/>
          <ac:spMkLst>
            <pc:docMk/>
            <pc:sldMk cId="265150574" sldId="341"/>
            <ac:spMk id="93" creationId="{1064D5D5-227B-4F66-9AEA-46F570E793BD}"/>
          </ac:spMkLst>
        </pc:spChg>
        <pc:spChg chg="add del">
          <ac:chgData name="PALANIAPPAN Devarajan" userId="0ccb0e75-6f62-4860-b5c8-e1d1cc272866" providerId="ADAL" clId="{4531E013-473D-4648-911B-96B8DADA2326}" dt="2024-01-06T13:05:22.696" v="1269" actId="26606"/>
          <ac:spMkLst>
            <pc:docMk/>
            <pc:sldMk cId="265150574" sldId="341"/>
            <ac:spMk id="95" creationId="{646B67A4-D328-4747-A82B-65E84FA46368}"/>
          </ac:spMkLst>
        </pc:spChg>
        <pc:spChg chg="add del">
          <ac:chgData name="PALANIAPPAN Devarajan" userId="0ccb0e75-6f62-4860-b5c8-e1d1cc272866" providerId="ADAL" clId="{4531E013-473D-4648-911B-96B8DADA2326}" dt="2024-01-06T13:05:22.696" v="1269" actId="26606"/>
          <ac:spMkLst>
            <pc:docMk/>
            <pc:sldMk cId="265150574" sldId="341"/>
            <ac:spMk id="97" creationId="{B5A1B09C-1565-46F8-B70F-621C5EB48A09}"/>
          </ac:spMkLst>
        </pc:spChg>
        <pc:spChg chg="add del">
          <ac:chgData name="PALANIAPPAN Devarajan" userId="0ccb0e75-6f62-4860-b5c8-e1d1cc272866" providerId="ADAL" clId="{4531E013-473D-4648-911B-96B8DADA2326}" dt="2024-01-06T13:05:22.696" v="1269" actId="26606"/>
          <ac:spMkLst>
            <pc:docMk/>
            <pc:sldMk cId="265150574" sldId="341"/>
            <ac:spMk id="99" creationId="{8C516CC8-80AC-446C-A56E-9F54B7210402}"/>
          </ac:spMkLst>
        </pc:spChg>
        <pc:grpChg chg="add del">
          <ac:chgData name="PALANIAPPAN Devarajan" userId="0ccb0e75-6f62-4860-b5c8-e1d1cc272866" providerId="ADAL" clId="{4531E013-473D-4648-911B-96B8DADA2326}" dt="2024-01-06T13:01:08.181" v="1228" actId="26606"/>
          <ac:grpSpMkLst>
            <pc:docMk/>
            <pc:sldMk cId="265150574" sldId="341"/>
            <ac:grpSpMk id="9" creationId="{8734DDD3-F723-4DD3-8ABE-EC0B2AC87D74}"/>
          </ac:grpSpMkLst>
        </pc:grpChg>
        <pc:grpChg chg="add del">
          <ac:chgData name="PALANIAPPAN Devarajan" userId="0ccb0e75-6f62-4860-b5c8-e1d1cc272866" providerId="ADAL" clId="{4531E013-473D-4648-911B-96B8DADA2326}" dt="2024-01-06T13:05:41.716" v="1279" actId="26606"/>
          <ac:grpSpMkLst>
            <pc:docMk/>
            <pc:sldMk cId="265150574" sldId="341"/>
            <ac:grpSpMk id="62" creationId="{D1E3DD61-64DB-46AD-B249-E273CD86B051}"/>
          </ac:grpSpMkLst>
        </pc:grpChg>
        <pc:grpChg chg="add del">
          <ac:chgData name="PALANIAPPAN Devarajan" userId="0ccb0e75-6f62-4860-b5c8-e1d1cc272866" providerId="ADAL" clId="{4531E013-473D-4648-911B-96B8DADA2326}" dt="2024-01-16T09:29:57.622" v="2384" actId="26606"/>
          <ac:grpSpMkLst>
            <pc:docMk/>
            <pc:sldMk cId="265150574" sldId="341"/>
            <ac:grpSpMk id="64" creationId="{8734DDD3-F723-4DD3-8ABE-EC0B2AC87D74}"/>
          </ac:grpSpMkLst>
        </pc:grpChg>
        <pc:cxnChg chg="add del">
          <ac:chgData name="PALANIAPPAN Devarajan" userId="0ccb0e75-6f62-4860-b5c8-e1d1cc272866" providerId="ADAL" clId="{4531E013-473D-4648-911B-96B8DADA2326}" dt="2024-01-06T13:04:17.690" v="1257" actId="26606"/>
          <ac:cxnSpMkLst>
            <pc:docMk/>
            <pc:sldMk cId="265150574" sldId="341"/>
            <ac:cxnSpMk id="77" creationId="{83EBDB16-FE8F-484A-2082-C39221FED34A}"/>
          </ac:cxnSpMkLst>
        </pc:cxnChg>
      </pc:sldChg>
      <pc:sldChg chg="addSp delSp modSp new del mod setBg">
        <pc:chgData name="PALANIAPPAN Devarajan" userId="0ccb0e75-6f62-4860-b5c8-e1d1cc272866" providerId="ADAL" clId="{4531E013-473D-4648-911B-96B8DADA2326}" dt="2024-01-06T13:15:21.474" v="1356" actId="2696"/>
        <pc:sldMkLst>
          <pc:docMk/>
          <pc:sldMk cId="328040816" sldId="342"/>
        </pc:sldMkLst>
        <pc:spChg chg="add del">
          <ac:chgData name="PALANIAPPAN Devarajan" userId="0ccb0e75-6f62-4860-b5c8-e1d1cc272866" providerId="ADAL" clId="{4531E013-473D-4648-911B-96B8DADA2326}" dt="2024-01-06T13:14:16.366" v="1348" actId="26606"/>
          <ac:spMkLst>
            <pc:docMk/>
            <pc:sldMk cId="328040816" sldId="342"/>
            <ac:spMk id="7" creationId="{42A4FC2C-047E-45A5-965D-8E1E3BF09BC6}"/>
          </ac:spMkLst>
        </pc:spChg>
        <pc:spChg chg="add del">
          <ac:chgData name="PALANIAPPAN Devarajan" userId="0ccb0e75-6f62-4860-b5c8-e1d1cc272866" providerId="ADAL" clId="{4531E013-473D-4648-911B-96B8DADA2326}" dt="2024-01-06T13:14:19.413" v="1350" actId="26606"/>
          <ac:spMkLst>
            <pc:docMk/>
            <pc:sldMk cId="328040816" sldId="342"/>
            <ac:spMk id="9" creationId="{E2384209-CB15-4CDF-9D31-C44FD9A3F20D}"/>
          </ac:spMkLst>
        </pc:spChg>
        <pc:spChg chg="add del">
          <ac:chgData name="PALANIAPPAN Devarajan" userId="0ccb0e75-6f62-4860-b5c8-e1d1cc272866" providerId="ADAL" clId="{4531E013-473D-4648-911B-96B8DADA2326}" dt="2024-01-06T13:14:19.413" v="1350" actId="26606"/>
          <ac:spMkLst>
            <pc:docMk/>
            <pc:sldMk cId="328040816" sldId="342"/>
            <ac:spMk id="10" creationId="{AB8C311F-7253-4AED-9701-7FC0708C41C7}"/>
          </ac:spMkLst>
        </pc:spChg>
        <pc:spChg chg="add del">
          <ac:chgData name="PALANIAPPAN Devarajan" userId="0ccb0e75-6f62-4860-b5c8-e1d1cc272866" providerId="ADAL" clId="{4531E013-473D-4648-911B-96B8DADA2326}" dt="2024-01-06T13:14:19.413" v="1350" actId="26606"/>
          <ac:spMkLst>
            <pc:docMk/>
            <pc:sldMk cId="328040816" sldId="342"/>
            <ac:spMk id="11" creationId="{2633B3B5-CC90-43F0-8714-D31D1F3F0209}"/>
          </ac:spMkLst>
        </pc:spChg>
        <pc:spChg chg="add del">
          <ac:chgData name="PALANIAPPAN Devarajan" userId="0ccb0e75-6f62-4860-b5c8-e1d1cc272866" providerId="ADAL" clId="{4531E013-473D-4648-911B-96B8DADA2326}" dt="2024-01-06T13:14:19.413" v="1350" actId="26606"/>
          <ac:spMkLst>
            <pc:docMk/>
            <pc:sldMk cId="328040816" sldId="342"/>
            <ac:spMk id="13" creationId="{A8D57A06-A426-446D-B02C-A2DC6B62E45E}"/>
          </ac:spMkLst>
        </pc:spChg>
        <pc:spChg chg="add del">
          <ac:chgData name="PALANIAPPAN Devarajan" userId="0ccb0e75-6f62-4860-b5c8-e1d1cc272866" providerId="ADAL" clId="{4531E013-473D-4648-911B-96B8DADA2326}" dt="2024-01-06T13:14:26.296" v="1352" actId="26606"/>
          <ac:spMkLst>
            <pc:docMk/>
            <pc:sldMk cId="328040816" sldId="342"/>
            <ac:spMk id="15" creationId="{42A4FC2C-047E-45A5-965D-8E1E3BF09BC6}"/>
          </ac:spMkLst>
        </pc:spChg>
        <pc:spChg chg="add del">
          <ac:chgData name="PALANIAPPAN Devarajan" userId="0ccb0e75-6f62-4860-b5c8-e1d1cc272866" providerId="ADAL" clId="{4531E013-473D-4648-911B-96B8DADA2326}" dt="2024-01-06T13:14:27.757" v="1354" actId="26606"/>
          <ac:spMkLst>
            <pc:docMk/>
            <pc:sldMk cId="328040816" sldId="342"/>
            <ac:spMk id="17" creationId="{AB8C311F-7253-4AED-9701-7FC0708C41C7}"/>
          </ac:spMkLst>
        </pc:spChg>
        <pc:spChg chg="add del">
          <ac:chgData name="PALANIAPPAN Devarajan" userId="0ccb0e75-6f62-4860-b5c8-e1d1cc272866" providerId="ADAL" clId="{4531E013-473D-4648-911B-96B8DADA2326}" dt="2024-01-06T13:14:27.757" v="1354" actId="26606"/>
          <ac:spMkLst>
            <pc:docMk/>
            <pc:sldMk cId="328040816" sldId="342"/>
            <ac:spMk id="18" creationId="{E2384209-CB15-4CDF-9D31-C44FD9A3F20D}"/>
          </ac:spMkLst>
        </pc:spChg>
        <pc:spChg chg="add del">
          <ac:chgData name="PALANIAPPAN Devarajan" userId="0ccb0e75-6f62-4860-b5c8-e1d1cc272866" providerId="ADAL" clId="{4531E013-473D-4648-911B-96B8DADA2326}" dt="2024-01-06T13:14:27.757" v="1354" actId="26606"/>
          <ac:spMkLst>
            <pc:docMk/>
            <pc:sldMk cId="328040816" sldId="342"/>
            <ac:spMk id="19" creationId="{2633B3B5-CC90-43F0-8714-D31D1F3F0209}"/>
          </ac:spMkLst>
        </pc:spChg>
        <pc:spChg chg="add del">
          <ac:chgData name="PALANIAPPAN Devarajan" userId="0ccb0e75-6f62-4860-b5c8-e1d1cc272866" providerId="ADAL" clId="{4531E013-473D-4648-911B-96B8DADA2326}" dt="2024-01-06T13:14:27.757" v="1354" actId="26606"/>
          <ac:spMkLst>
            <pc:docMk/>
            <pc:sldMk cId="328040816" sldId="342"/>
            <ac:spMk id="20" creationId="{A8D57A06-A426-446D-B02C-A2DC6B62E45E}"/>
          </ac:spMkLst>
        </pc:spChg>
        <pc:spChg chg="add">
          <ac:chgData name="PALANIAPPAN Devarajan" userId="0ccb0e75-6f62-4860-b5c8-e1d1cc272866" providerId="ADAL" clId="{4531E013-473D-4648-911B-96B8DADA2326}" dt="2024-01-06T13:14:27.772" v="1355" actId="26606"/>
          <ac:spMkLst>
            <pc:docMk/>
            <pc:sldMk cId="328040816" sldId="342"/>
            <ac:spMk id="22" creationId="{42A4FC2C-047E-45A5-965D-8E1E3BF09BC6}"/>
          </ac:spMkLst>
        </pc:spChg>
        <pc:picChg chg="add mod">
          <ac:chgData name="PALANIAPPAN Devarajan" userId="0ccb0e75-6f62-4860-b5c8-e1d1cc272866" providerId="ADAL" clId="{4531E013-473D-4648-911B-96B8DADA2326}" dt="2024-01-06T13:14:27.772" v="1355" actId="26606"/>
          <ac:picMkLst>
            <pc:docMk/>
            <pc:sldMk cId="328040816" sldId="342"/>
            <ac:picMk id="2" creationId="{C9B38725-175D-C96D-DDB0-4638D2DC3DE5}"/>
          </ac:picMkLst>
        </pc:picChg>
      </pc:sldChg>
      <pc:sldChg chg="add del">
        <pc:chgData name="PALANIAPPAN Devarajan" userId="0ccb0e75-6f62-4860-b5c8-e1d1cc272866" providerId="ADAL" clId="{4531E013-473D-4648-911B-96B8DADA2326}" dt="2024-01-06T13:05:38.179" v="1271" actId="2890"/>
        <pc:sldMkLst>
          <pc:docMk/>
          <pc:sldMk cId="989720574" sldId="342"/>
        </pc:sldMkLst>
      </pc:sldChg>
      <pc:sldChg chg="addSp delSp modSp new mod modTransition setBg">
        <pc:chgData name="PALANIAPPAN Devarajan" userId="0ccb0e75-6f62-4860-b5c8-e1d1cc272866" providerId="ADAL" clId="{4531E013-473D-4648-911B-96B8DADA2326}" dt="2024-01-17T08:21:58.749" v="3252" actId="1076"/>
        <pc:sldMkLst>
          <pc:docMk/>
          <pc:sldMk cId="2015049678" sldId="342"/>
        </pc:sldMkLst>
        <pc:spChg chg="add del">
          <ac:chgData name="PALANIAPPAN Devarajan" userId="0ccb0e75-6f62-4860-b5c8-e1d1cc272866" providerId="ADAL" clId="{4531E013-473D-4648-911B-96B8DADA2326}" dt="2024-01-10T13:59:29.238" v="1579" actId="26606"/>
          <ac:spMkLst>
            <pc:docMk/>
            <pc:sldMk cId="2015049678" sldId="342"/>
            <ac:spMk id="5" creationId="{2F19B711-C590-44D1-9AA8-9F143B0ED58A}"/>
          </ac:spMkLst>
        </pc:spChg>
        <pc:spChg chg="add del">
          <ac:chgData name="PALANIAPPAN Devarajan" userId="0ccb0e75-6f62-4860-b5c8-e1d1cc272866" providerId="ADAL" clId="{4531E013-473D-4648-911B-96B8DADA2326}" dt="2024-01-10T13:59:29.238" v="1579" actId="26606"/>
          <ac:spMkLst>
            <pc:docMk/>
            <pc:sldMk cId="2015049678" sldId="342"/>
            <ac:spMk id="6" creationId="{C0C79CF2-6A1C-4636-84CE-ABB2BE191D23}"/>
          </ac:spMkLst>
        </pc:spChg>
        <pc:spChg chg="add del">
          <ac:chgData name="PALANIAPPAN Devarajan" userId="0ccb0e75-6f62-4860-b5c8-e1d1cc272866" providerId="ADAL" clId="{4531E013-473D-4648-911B-96B8DADA2326}" dt="2024-01-10T13:59:29.238" v="1579" actId="26606"/>
          <ac:spMkLst>
            <pc:docMk/>
            <pc:sldMk cId="2015049678" sldId="342"/>
            <ac:spMk id="7" creationId="{7A5D17DF-AD65-402C-A95C-F13C770C9FCD}"/>
          </ac:spMkLst>
        </pc:spChg>
        <pc:spChg chg="add del">
          <ac:chgData name="PALANIAPPAN Devarajan" userId="0ccb0e75-6f62-4860-b5c8-e1d1cc272866" providerId="ADAL" clId="{4531E013-473D-4648-911B-96B8DADA2326}" dt="2024-01-10T13:59:20.026" v="1573" actId="26606"/>
          <ac:spMkLst>
            <pc:docMk/>
            <pc:sldMk cId="2015049678" sldId="342"/>
            <ac:spMk id="8" creationId="{A9F529C3-C941-49FD-8C67-82F134F64BDB}"/>
          </ac:spMkLst>
        </pc:spChg>
        <pc:spChg chg="add del">
          <ac:chgData name="PALANIAPPAN Devarajan" userId="0ccb0e75-6f62-4860-b5c8-e1d1cc272866" providerId="ADAL" clId="{4531E013-473D-4648-911B-96B8DADA2326}" dt="2024-01-10T13:59:20.026" v="1573" actId="26606"/>
          <ac:spMkLst>
            <pc:docMk/>
            <pc:sldMk cId="2015049678" sldId="342"/>
            <ac:spMk id="10" creationId="{20586029-32A0-47E5-9AEC-AE3ABA6B94D0}"/>
          </ac:spMkLst>
        </pc:spChg>
        <pc:spChg chg="add del">
          <ac:chgData name="PALANIAPPAN Devarajan" userId="0ccb0e75-6f62-4860-b5c8-e1d1cc272866" providerId="ADAL" clId="{4531E013-473D-4648-911B-96B8DADA2326}" dt="2024-01-10T13:59:37.709" v="1583" actId="26606"/>
          <ac:spMkLst>
            <pc:docMk/>
            <pc:sldMk cId="2015049678" sldId="342"/>
            <ac:spMk id="11" creationId="{B527B32F-07F3-4C94-B09B-8C8F310F0D56}"/>
          </ac:spMkLst>
        </pc:spChg>
        <pc:spChg chg="add del">
          <ac:chgData name="PALANIAPPAN Devarajan" userId="0ccb0e75-6f62-4860-b5c8-e1d1cc272866" providerId="ADAL" clId="{4531E013-473D-4648-911B-96B8DADA2326}" dt="2024-01-10T13:59:37.709" v="1583" actId="26606"/>
          <ac:spMkLst>
            <pc:docMk/>
            <pc:sldMk cId="2015049678" sldId="342"/>
            <ac:spMk id="13" creationId="{7F41D4CC-403D-465E-9223-3277868A5D9E}"/>
          </ac:spMkLst>
        </pc:spChg>
        <pc:spChg chg="add del">
          <ac:chgData name="PALANIAPPAN Devarajan" userId="0ccb0e75-6f62-4860-b5c8-e1d1cc272866" providerId="ADAL" clId="{4531E013-473D-4648-911B-96B8DADA2326}" dt="2024-01-10T13:59:22.833" v="1575" actId="26606"/>
          <ac:spMkLst>
            <pc:docMk/>
            <pc:sldMk cId="2015049678" sldId="342"/>
            <ac:spMk id="14" creationId="{E97C36FC-DEAA-4DCA-B0AB-7F9357FA4016}"/>
          </ac:spMkLst>
        </pc:spChg>
        <pc:spChg chg="add del">
          <ac:chgData name="PALANIAPPAN Devarajan" userId="0ccb0e75-6f62-4860-b5c8-e1d1cc272866" providerId="ADAL" clId="{4531E013-473D-4648-911B-96B8DADA2326}" dt="2024-01-10T13:59:22.833" v="1575" actId="26606"/>
          <ac:spMkLst>
            <pc:docMk/>
            <pc:sldMk cId="2015049678" sldId="342"/>
            <ac:spMk id="15" creationId="{278C38CD-A630-49FF-8417-6792A2B13FCA}"/>
          </ac:spMkLst>
        </pc:spChg>
        <pc:spChg chg="add del">
          <ac:chgData name="PALANIAPPAN Devarajan" userId="0ccb0e75-6f62-4860-b5c8-e1d1cc272866" providerId="ADAL" clId="{4531E013-473D-4648-911B-96B8DADA2326}" dt="2024-01-10T13:59:37.709" v="1583" actId="26606"/>
          <ac:spMkLst>
            <pc:docMk/>
            <pc:sldMk cId="2015049678" sldId="342"/>
            <ac:spMk id="16" creationId="{3DC4C688-715E-4A31-AB90-6A5752887D8A}"/>
          </ac:spMkLst>
        </pc:spChg>
        <pc:spChg chg="add del">
          <ac:chgData name="PALANIAPPAN Devarajan" userId="0ccb0e75-6f62-4860-b5c8-e1d1cc272866" providerId="ADAL" clId="{4531E013-473D-4648-911B-96B8DADA2326}" dt="2024-01-10T13:59:42.044" v="1585" actId="26606"/>
          <ac:spMkLst>
            <pc:docMk/>
            <pc:sldMk cId="2015049678" sldId="342"/>
            <ac:spMk id="18" creationId="{73EDB3DA-AEF0-428A-A317-C42827E6C836}"/>
          </ac:spMkLst>
        </pc:spChg>
        <pc:spChg chg="add del">
          <ac:chgData name="PALANIAPPAN Devarajan" userId="0ccb0e75-6f62-4860-b5c8-e1d1cc272866" providerId="ADAL" clId="{4531E013-473D-4648-911B-96B8DADA2326}" dt="2024-01-10T13:59:42.044" v="1585" actId="26606"/>
          <ac:spMkLst>
            <pc:docMk/>
            <pc:sldMk cId="2015049678" sldId="342"/>
            <ac:spMk id="19" creationId="{4A06AD8B-0227-4FF6-AEB4-C66C5A5398C1}"/>
          </ac:spMkLst>
        </pc:spChg>
        <pc:spChg chg="add del">
          <ac:chgData name="PALANIAPPAN Devarajan" userId="0ccb0e75-6f62-4860-b5c8-e1d1cc272866" providerId="ADAL" clId="{4531E013-473D-4648-911B-96B8DADA2326}" dt="2024-01-10T13:59:42.044" v="1585" actId="26606"/>
          <ac:spMkLst>
            <pc:docMk/>
            <pc:sldMk cId="2015049678" sldId="342"/>
            <ac:spMk id="20" creationId="{5DFACEB2-7564-4FB9-B739-C2CE339BA3D2}"/>
          </ac:spMkLst>
        </pc:spChg>
        <pc:spChg chg="add del">
          <ac:chgData name="PALANIAPPAN Devarajan" userId="0ccb0e75-6f62-4860-b5c8-e1d1cc272866" providerId="ADAL" clId="{4531E013-473D-4648-911B-96B8DADA2326}" dt="2024-01-10T13:59:59.832" v="1587" actId="26606"/>
          <ac:spMkLst>
            <pc:docMk/>
            <pc:sldMk cId="2015049678" sldId="342"/>
            <ac:spMk id="22" creationId="{A169D286-F4D7-4C8B-A6BD-D05384C7F1D8}"/>
          </ac:spMkLst>
        </pc:spChg>
        <pc:spChg chg="add del">
          <ac:chgData name="PALANIAPPAN Devarajan" userId="0ccb0e75-6f62-4860-b5c8-e1d1cc272866" providerId="ADAL" clId="{4531E013-473D-4648-911B-96B8DADA2326}" dt="2024-01-10T13:59:59.832" v="1587" actId="26606"/>
          <ac:spMkLst>
            <pc:docMk/>
            <pc:sldMk cId="2015049678" sldId="342"/>
            <ac:spMk id="23" creationId="{39E8235E-135E-4261-8F54-2B316E493C42}"/>
          </ac:spMkLst>
        </pc:spChg>
        <pc:spChg chg="add del">
          <ac:chgData name="PALANIAPPAN Devarajan" userId="0ccb0e75-6f62-4860-b5c8-e1d1cc272866" providerId="ADAL" clId="{4531E013-473D-4648-911B-96B8DADA2326}" dt="2024-01-10T13:59:59.832" v="1587" actId="26606"/>
          <ac:spMkLst>
            <pc:docMk/>
            <pc:sldMk cId="2015049678" sldId="342"/>
            <ac:spMk id="24" creationId="{D4ED8EC3-4D57-4620-93CE-4E6661F09A3E}"/>
          </ac:spMkLst>
        </pc:spChg>
        <pc:spChg chg="add del">
          <ac:chgData name="PALANIAPPAN Devarajan" userId="0ccb0e75-6f62-4860-b5c8-e1d1cc272866" providerId="ADAL" clId="{4531E013-473D-4648-911B-96B8DADA2326}" dt="2024-01-10T13:59:59.832" v="1587" actId="26606"/>
          <ac:spMkLst>
            <pc:docMk/>
            <pc:sldMk cId="2015049678" sldId="342"/>
            <ac:spMk id="25" creationId="{83BCB34A-2F40-4F41-8488-A134C1C155B7}"/>
          </ac:spMkLst>
        </pc:spChg>
        <pc:spChg chg="add del">
          <ac:chgData name="PALANIAPPAN Devarajan" userId="0ccb0e75-6f62-4860-b5c8-e1d1cc272866" providerId="ADAL" clId="{4531E013-473D-4648-911B-96B8DADA2326}" dt="2024-01-10T13:59:59.832" v="1587" actId="26606"/>
          <ac:spMkLst>
            <pc:docMk/>
            <pc:sldMk cId="2015049678" sldId="342"/>
            <ac:spMk id="26" creationId="{F78382DC-4207-465E-B379-1E16448AA222}"/>
          </ac:spMkLst>
        </pc:spChg>
        <pc:spChg chg="add del">
          <ac:chgData name="PALANIAPPAN Devarajan" userId="0ccb0e75-6f62-4860-b5c8-e1d1cc272866" providerId="ADAL" clId="{4531E013-473D-4648-911B-96B8DADA2326}" dt="2024-01-10T14:00:15.600" v="1592" actId="26606"/>
          <ac:spMkLst>
            <pc:docMk/>
            <pc:sldMk cId="2015049678" sldId="342"/>
            <ac:spMk id="28" creationId="{22C6C9C9-83BF-4A6C-A1BF-C1735C61B4FF}"/>
          </ac:spMkLst>
        </pc:spChg>
        <pc:spChg chg="add del">
          <ac:chgData name="PALANIAPPAN Devarajan" userId="0ccb0e75-6f62-4860-b5c8-e1d1cc272866" providerId="ADAL" clId="{4531E013-473D-4648-911B-96B8DADA2326}" dt="2024-01-10T14:01:30.663" v="1607" actId="26606"/>
          <ac:spMkLst>
            <pc:docMk/>
            <pc:sldMk cId="2015049678" sldId="342"/>
            <ac:spMk id="33" creationId="{A169D286-F4D7-4C8B-A6BD-D05384C7F1D8}"/>
          </ac:spMkLst>
        </pc:spChg>
        <pc:spChg chg="add del">
          <ac:chgData name="PALANIAPPAN Devarajan" userId="0ccb0e75-6f62-4860-b5c8-e1d1cc272866" providerId="ADAL" clId="{4531E013-473D-4648-911B-96B8DADA2326}" dt="2024-01-10T14:01:30.663" v="1607" actId="26606"/>
          <ac:spMkLst>
            <pc:docMk/>
            <pc:sldMk cId="2015049678" sldId="342"/>
            <ac:spMk id="35" creationId="{39E8235E-135E-4261-8F54-2B316E493C42}"/>
          </ac:spMkLst>
        </pc:spChg>
        <pc:spChg chg="add del">
          <ac:chgData name="PALANIAPPAN Devarajan" userId="0ccb0e75-6f62-4860-b5c8-e1d1cc272866" providerId="ADAL" clId="{4531E013-473D-4648-911B-96B8DADA2326}" dt="2024-01-10T14:01:30.663" v="1607" actId="26606"/>
          <ac:spMkLst>
            <pc:docMk/>
            <pc:sldMk cId="2015049678" sldId="342"/>
            <ac:spMk id="37" creationId="{D4ED8EC3-4D57-4620-93CE-4E6661F09A3E}"/>
          </ac:spMkLst>
        </pc:spChg>
        <pc:spChg chg="add del">
          <ac:chgData name="PALANIAPPAN Devarajan" userId="0ccb0e75-6f62-4860-b5c8-e1d1cc272866" providerId="ADAL" clId="{4531E013-473D-4648-911B-96B8DADA2326}" dt="2024-01-10T14:01:30.663" v="1607" actId="26606"/>
          <ac:spMkLst>
            <pc:docMk/>
            <pc:sldMk cId="2015049678" sldId="342"/>
            <ac:spMk id="39" creationId="{83BCB34A-2F40-4F41-8488-A134C1C155B7}"/>
          </ac:spMkLst>
        </pc:spChg>
        <pc:spChg chg="add del">
          <ac:chgData name="PALANIAPPAN Devarajan" userId="0ccb0e75-6f62-4860-b5c8-e1d1cc272866" providerId="ADAL" clId="{4531E013-473D-4648-911B-96B8DADA2326}" dt="2024-01-10T14:01:30.663" v="1607" actId="26606"/>
          <ac:spMkLst>
            <pc:docMk/>
            <pc:sldMk cId="2015049678" sldId="342"/>
            <ac:spMk id="41" creationId="{F78382DC-4207-465E-B379-1E16448AA222}"/>
          </ac:spMkLst>
        </pc:spChg>
        <pc:spChg chg="add del">
          <ac:chgData name="PALANIAPPAN Devarajan" userId="0ccb0e75-6f62-4860-b5c8-e1d1cc272866" providerId="ADAL" clId="{4531E013-473D-4648-911B-96B8DADA2326}" dt="2024-01-10T14:01:08.912" v="1602" actId="26606"/>
          <ac:spMkLst>
            <pc:docMk/>
            <pc:sldMk cId="2015049678" sldId="342"/>
            <ac:spMk id="43" creationId="{11BE3FA7-0D70-4431-814F-D8C40576EA93}"/>
          </ac:spMkLst>
        </pc:spChg>
        <pc:spChg chg="add del">
          <ac:chgData name="PALANIAPPAN Devarajan" userId="0ccb0e75-6f62-4860-b5c8-e1d1cc272866" providerId="ADAL" clId="{4531E013-473D-4648-911B-96B8DADA2326}" dt="2024-01-10T14:01:27.001" v="1604" actId="26606"/>
          <ac:spMkLst>
            <pc:docMk/>
            <pc:sldMk cId="2015049678" sldId="342"/>
            <ac:spMk id="45" creationId="{9E90EB45-EEE9-4563-8179-65EF62AE0978}"/>
          </ac:spMkLst>
        </pc:spChg>
        <pc:spChg chg="add del">
          <ac:chgData name="PALANIAPPAN Devarajan" userId="0ccb0e75-6f62-4860-b5c8-e1d1cc272866" providerId="ADAL" clId="{4531E013-473D-4648-911B-96B8DADA2326}" dt="2024-01-10T14:00:59.857" v="1598" actId="26606"/>
          <ac:spMkLst>
            <pc:docMk/>
            <pc:sldMk cId="2015049678" sldId="342"/>
            <ac:spMk id="46" creationId="{69D184B2-2226-4E31-BCCB-444330767440}"/>
          </ac:spMkLst>
        </pc:spChg>
        <pc:spChg chg="add del">
          <ac:chgData name="PALANIAPPAN Devarajan" userId="0ccb0e75-6f62-4860-b5c8-e1d1cc272866" providerId="ADAL" clId="{4531E013-473D-4648-911B-96B8DADA2326}" dt="2024-01-10T14:01:27.001" v="1604" actId="26606"/>
          <ac:spMkLst>
            <pc:docMk/>
            <pc:sldMk cId="2015049678" sldId="342"/>
            <ac:spMk id="47" creationId="{23D0EF74-AD1E-4FD9-914D-8EC9058EBBA3}"/>
          </ac:spMkLst>
        </pc:spChg>
        <pc:spChg chg="add del">
          <ac:chgData name="PALANIAPPAN Devarajan" userId="0ccb0e75-6f62-4860-b5c8-e1d1cc272866" providerId="ADAL" clId="{4531E013-473D-4648-911B-96B8DADA2326}" dt="2024-01-10T14:00:59.857" v="1598" actId="26606"/>
          <ac:spMkLst>
            <pc:docMk/>
            <pc:sldMk cId="2015049678" sldId="342"/>
            <ac:spMk id="48"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49" creationId="{69D184B2-2226-4E31-BCCB-444330767440}"/>
          </ac:spMkLst>
        </pc:spChg>
        <pc:spChg chg="add del">
          <ac:chgData name="PALANIAPPAN Devarajan" userId="0ccb0e75-6f62-4860-b5c8-e1d1cc272866" providerId="ADAL" clId="{4531E013-473D-4648-911B-96B8DADA2326}" dt="2024-01-10T14:00:59.857" v="1598" actId="26606"/>
          <ac:spMkLst>
            <pc:docMk/>
            <pc:sldMk cId="2015049678" sldId="342"/>
            <ac:spMk id="50" creationId="{864DE13E-58EB-4475-B79C-0D4FC651239B}"/>
          </ac:spMkLst>
        </pc:spChg>
        <pc:spChg chg="add del">
          <ac:chgData name="PALANIAPPAN Devarajan" userId="0ccb0e75-6f62-4860-b5c8-e1d1cc272866" providerId="ADAL" clId="{4531E013-473D-4648-911B-96B8DADA2326}" dt="2024-01-10T14:01:30.660" v="1606" actId="26606"/>
          <ac:spMkLst>
            <pc:docMk/>
            <pc:sldMk cId="2015049678" sldId="342"/>
            <ac:spMk id="51" creationId="{1AC4D4E3-486A-464A-8EC8-D44881097267}"/>
          </ac:spMkLst>
        </pc:spChg>
        <pc:spChg chg="add del">
          <ac:chgData name="PALANIAPPAN Devarajan" userId="0ccb0e75-6f62-4860-b5c8-e1d1cc272866" providerId="ADAL" clId="{4531E013-473D-4648-911B-96B8DADA2326}" dt="2024-01-10T14:01:30.660" v="1606" actId="26606"/>
          <ac:spMkLst>
            <pc:docMk/>
            <pc:sldMk cId="2015049678" sldId="342"/>
            <ac:spMk id="53" creationId="{864DE13E-58EB-4475-B79C-0D4FC651239B}"/>
          </ac:spMkLst>
        </pc:spChg>
        <pc:spChg chg="add del">
          <ac:chgData name="PALANIAPPAN Devarajan" userId="0ccb0e75-6f62-4860-b5c8-e1d1cc272866" providerId="ADAL" clId="{4531E013-473D-4648-911B-96B8DADA2326}" dt="2024-01-10T14:01:39.710" v="1609" actId="26606"/>
          <ac:spMkLst>
            <pc:docMk/>
            <pc:sldMk cId="2015049678" sldId="342"/>
            <ac:spMk id="56" creationId="{A9F529C3-C941-49FD-8C67-82F134F64BDB}"/>
          </ac:spMkLst>
        </pc:spChg>
        <pc:spChg chg="add del">
          <ac:chgData name="PALANIAPPAN Devarajan" userId="0ccb0e75-6f62-4860-b5c8-e1d1cc272866" providerId="ADAL" clId="{4531E013-473D-4648-911B-96B8DADA2326}" dt="2024-01-10T14:01:39.710" v="1609" actId="26606"/>
          <ac:spMkLst>
            <pc:docMk/>
            <pc:sldMk cId="2015049678" sldId="342"/>
            <ac:spMk id="57" creationId="{20586029-32A0-47E5-9AEC-AE3ABA6B94D0}"/>
          </ac:spMkLst>
        </pc:spChg>
        <pc:spChg chg="add del">
          <ac:chgData name="PALANIAPPAN Devarajan" userId="0ccb0e75-6f62-4860-b5c8-e1d1cc272866" providerId="ADAL" clId="{4531E013-473D-4648-911B-96B8DADA2326}" dt="2024-01-10T14:02:14.299" v="1613" actId="26606"/>
          <ac:spMkLst>
            <pc:docMk/>
            <pc:sldMk cId="2015049678" sldId="342"/>
            <ac:spMk id="63" creationId="{5F9CFCE6-877F-4858-B8BD-2C52CA8AFBC4}"/>
          </ac:spMkLst>
        </pc:spChg>
        <pc:spChg chg="add del">
          <ac:chgData name="PALANIAPPAN Devarajan" userId="0ccb0e75-6f62-4860-b5c8-e1d1cc272866" providerId="ADAL" clId="{4531E013-473D-4648-911B-96B8DADA2326}" dt="2024-01-10T14:02:14.299" v="1613" actId="26606"/>
          <ac:spMkLst>
            <pc:docMk/>
            <pc:sldMk cId="2015049678" sldId="342"/>
            <ac:spMk id="65" creationId="{8213F8A0-12AE-4514-8372-0DD766EC28EE}"/>
          </ac:spMkLst>
        </pc:spChg>
        <pc:spChg chg="add del">
          <ac:chgData name="PALANIAPPAN Devarajan" userId="0ccb0e75-6f62-4860-b5c8-e1d1cc272866" providerId="ADAL" clId="{4531E013-473D-4648-911B-96B8DADA2326}" dt="2024-01-10T14:02:14.299" v="1613" actId="26606"/>
          <ac:spMkLst>
            <pc:docMk/>
            <pc:sldMk cId="2015049678" sldId="342"/>
            <ac:spMk id="67" creationId="{9EFF17D4-9A8C-4CE5-B096-D8CCD4400437}"/>
          </ac:spMkLst>
        </pc:spChg>
        <pc:spChg chg="add del">
          <ac:chgData name="PALANIAPPAN Devarajan" userId="0ccb0e75-6f62-4860-b5c8-e1d1cc272866" providerId="ADAL" clId="{4531E013-473D-4648-911B-96B8DADA2326}" dt="2024-01-10T14:02:14.284" v="1612" actId="26606"/>
          <ac:spMkLst>
            <pc:docMk/>
            <pc:sldMk cId="2015049678" sldId="342"/>
            <ac:spMk id="72" creationId="{A9F529C3-C941-49FD-8C67-82F134F64BDB}"/>
          </ac:spMkLst>
        </pc:spChg>
        <pc:spChg chg="add del">
          <ac:chgData name="PALANIAPPAN Devarajan" userId="0ccb0e75-6f62-4860-b5c8-e1d1cc272866" providerId="ADAL" clId="{4531E013-473D-4648-911B-96B8DADA2326}" dt="2024-01-10T14:02:14.284" v="1612" actId="26606"/>
          <ac:spMkLst>
            <pc:docMk/>
            <pc:sldMk cId="2015049678" sldId="342"/>
            <ac:spMk id="74" creationId="{20586029-32A0-47E5-9AEC-AE3ABA6B94D0}"/>
          </ac:spMkLst>
        </pc:spChg>
        <pc:spChg chg="add del">
          <ac:chgData name="PALANIAPPAN Devarajan" userId="0ccb0e75-6f62-4860-b5c8-e1d1cc272866" providerId="ADAL" clId="{4531E013-473D-4648-911B-96B8DADA2326}" dt="2024-01-10T14:02:39.804" v="1625" actId="26606"/>
          <ac:spMkLst>
            <pc:docMk/>
            <pc:sldMk cId="2015049678" sldId="342"/>
            <ac:spMk id="78" creationId="{11BE3FA7-0D70-4431-814F-D8C40576EA93}"/>
          </ac:spMkLst>
        </pc:spChg>
        <pc:spChg chg="add del">
          <ac:chgData name="PALANIAPPAN Devarajan" userId="0ccb0e75-6f62-4860-b5c8-e1d1cc272866" providerId="ADAL" clId="{4531E013-473D-4648-911B-96B8DADA2326}" dt="2024-01-10T14:02:33.438" v="1620" actId="26606"/>
          <ac:spMkLst>
            <pc:docMk/>
            <pc:sldMk cId="2015049678" sldId="342"/>
            <ac:spMk id="80" creationId="{11BE3FA7-0D70-4431-814F-D8C40576EA93}"/>
          </ac:spMkLst>
        </pc:spChg>
        <pc:spChg chg="add del">
          <ac:chgData name="PALANIAPPAN Devarajan" userId="0ccb0e75-6f62-4860-b5c8-e1d1cc272866" providerId="ADAL" clId="{4531E013-473D-4648-911B-96B8DADA2326}" dt="2024-01-10T14:02:39.804" v="1624" actId="26606"/>
          <ac:spMkLst>
            <pc:docMk/>
            <pc:sldMk cId="2015049678" sldId="342"/>
            <ac:spMk id="81" creationId="{A169D286-F4D7-4C8B-A6BD-D05384C7F1D8}"/>
          </ac:spMkLst>
        </pc:spChg>
        <pc:spChg chg="add del">
          <ac:chgData name="PALANIAPPAN Devarajan" userId="0ccb0e75-6f62-4860-b5c8-e1d1cc272866" providerId="ADAL" clId="{4531E013-473D-4648-911B-96B8DADA2326}" dt="2024-01-10T14:02:39.804" v="1624" actId="26606"/>
          <ac:spMkLst>
            <pc:docMk/>
            <pc:sldMk cId="2015049678" sldId="342"/>
            <ac:spMk id="82" creationId="{39E8235E-135E-4261-8F54-2B316E493C42}"/>
          </ac:spMkLst>
        </pc:spChg>
        <pc:spChg chg="add del">
          <ac:chgData name="PALANIAPPAN Devarajan" userId="0ccb0e75-6f62-4860-b5c8-e1d1cc272866" providerId="ADAL" clId="{4531E013-473D-4648-911B-96B8DADA2326}" dt="2024-01-10T14:02:24.473" v="1616" actId="26606"/>
          <ac:spMkLst>
            <pc:docMk/>
            <pc:sldMk cId="2015049678" sldId="342"/>
            <ac:spMk id="83" creationId="{A9F529C3-C941-49FD-8C67-82F134F64BDB}"/>
          </ac:spMkLst>
        </pc:spChg>
        <pc:spChg chg="add del">
          <ac:chgData name="PALANIAPPAN Devarajan" userId="0ccb0e75-6f62-4860-b5c8-e1d1cc272866" providerId="ADAL" clId="{4531E013-473D-4648-911B-96B8DADA2326}" dt="2024-01-10T14:02:39.804" v="1624" actId="26606"/>
          <ac:spMkLst>
            <pc:docMk/>
            <pc:sldMk cId="2015049678" sldId="342"/>
            <ac:spMk id="84" creationId="{D4ED8EC3-4D57-4620-93CE-4E6661F09A3E}"/>
          </ac:spMkLst>
        </pc:spChg>
        <pc:spChg chg="add del">
          <ac:chgData name="PALANIAPPAN Devarajan" userId="0ccb0e75-6f62-4860-b5c8-e1d1cc272866" providerId="ADAL" clId="{4531E013-473D-4648-911B-96B8DADA2326}" dt="2024-01-10T14:02:24.473" v="1616" actId="26606"/>
          <ac:spMkLst>
            <pc:docMk/>
            <pc:sldMk cId="2015049678" sldId="342"/>
            <ac:spMk id="85" creationId="{20586029-32A0-47E5-9AEC-AE3ABA6B94D0}"/>
          </ac:spMkLst>
        </pc:spChg>
        <pc:spChg chg="add del">
          <ac:chgData name="PALANIAPPAN Devarajan" userId="0ccb0e75-6f62-4860-b5c8-e1d1cc272866" providerId="ADAL" clId="{4531E013-473D-4648-911B-96B8DADA2326}" dt="2024-01-10T14:02:39.804" v="1624" actId="26606"/>
          <ac:spMkLst>
            <pc:docMk/>
            <pc:sldMk cId="2015049678" sldId="342"/>
            <ac:spMk id="89" creationId="{83BCB34A-2F40-4F41-8488-A134C1C155B7}"/>
          </ac:spMkLst>
        </pc:spChg>
        <pc:spChg chg="add del">
          <ac:chgData name="PALANIAPPAN Devarajan" userId="0ccb0e75-6f62-4860-b5c8-e1d1cc272866" providerId="ADAL" clId="{4531E013-473D-4648-911B-96B8DADA2326}" dt="2024-01-10T14:02:39.804" v="1624" actId="26606"/>
          <ac:spMkLst>
            <pc:docMk/>
            <pc:sldMk cId="2015049678" sldId="342"/>
            <ac:spMk id="91" creationId="{F78382DC-4207-465E-B379-1E16448AA222}"/>
          </ac:spMkLst>
        </pc:spChg>
        <pc:spChg chg="add del">
          <ac:chgData name="PALANIAPPAN Devarajan" userId="0ccb0e75-6f62-4860-b5c8-e1d1cc272866" providerId="ADAL" clId="{4531E013-473D-4648-911B-96B8DADA2326}" dt="2024-01-10T14:03:06.025" v="1631" actId="26606"/>
          <ac:spMkLst>
            <pc:docMk/>
            <pc:sldMk cId="2015049678" sldId="342"/>
            <ac:spMk id="93" creationId="{9E90EB45-EEE9-4563-8179-65EF62AE0978}"/>
          </ac:spMkLst>
        </pc:spChg>
        <pc:spChg chg="add del">
          <ac:chgData name="PALANIAPPAN Devarajan" userId="0ccb0e75-6f62-4860-b5c8-e1d1cc272866" providerId="ADAL" clId="{4531E013-473D-4648-911B-96B8DADA2326}" dt="2024-01-10T14:03:06.025" v="1631" actId="26606"/>
          <ac:spMkLst>
            <pc:docMk/>
            <pc:sldMk cId="2015049678" sldId="342"/>
            <ac:spMk id="94" creationId="{23D0EF74-AD1E-4FD9-914D-8EC9058EBBA3}"/>
          </ac:spMkLst>
        </pc:spChg>
        <pc:spChg chg="add del">
          <ac:chgData name="PALANIAPPAN Devarajan" userId="0ccb0e75-6f62-4860-b5c8-e1d1cc272866" providerId="ADAL" clId="{4531E013-473D-4648-911B-96B8DADA2326}" dt="2024-01-10T14:03:04.987" v="1628" actId="26606"/>
          <ac:spMkLst>
            <pc:docMk/>
            <pc:sldMk cId="2015049678" sldId="342"/>
            <ac:spMk id="99" creationId="{3DAD86CA-8235-409B-982B-5E7A033E2392}"/>
          </ac:spMkLst>
        </pc:spChg>
        <pc:spChg chg="add del">
          <ac:chgData name="PALANIAPPAN Devarajan" userId="0ccb0e75-6f62-4860-b5c8-e1d1cc272866" providerId="ADAL" clId="{4531E013-473D-4648-911B-96B8DADA2326}" dt="2024-01-10T14:03:04.987" v="1628" actId="26606"/>
          <ac:spMkLst>
            <pc:docMk/>
            <pc:sldMk cId="2015049678" sldId="342"/>
            <ac:spMk id="101" creationId="{9F234FBA-3501-47B4-AE0C-AA4AFBC8F603}"/>
          </ac:spMkLst>
        </pc:spChg>
        <pc:spChg chg="add del">
          <ac:chgData name="PALANIAPPAN Devarajan" userId="0ccb0e75-6f62-4860-b5c8-e1d1cc272866" providerId="ADAL" clId="{4531E013-473D-4648-911B-96B8DADA2326}" dt="2024-01-10T14:03:04.987" v="1628" actId="26606"/>
          <ac:spMkLst>
            <pc:docMk/>
            <pc:sldMk cId="2015049678" sldId="342"/>
            <ac:spMk id="103" creationId="{B5EF893B-0491-416E-9D33-BADE9600792A}"/>
          </ac:spMkLst>
        </pc:spChg>
        <pc:spChg chg="add del">
          <ac:chgData name="PALANIAPPAN Devarajan" userId="0ccb0e75-6f62-4860-b5c8-e1d1cc272866" providerId="ADAL" clId="{4531E013-473D-4648-911B-96B8DADA2326}" dt="2024-01-10T14:03:06.010" v="1630" actId="26606"/>
          <ac:spMkLst>
            <pc:docMk/>
            <pc:sldMk cId="2015049678" sldId="342"/>
            <ac:spMk id="107" creationId="{69D184B2-2226-4E31-BCCB-444330767440}"/>
          </ac:spMkLst>
        </pc:spChg>
        <pc:spChg chg="add del">
          <ac:chgData name="PALANIAPPAN Devarajan" userId="0ccb0e75-6f62-4860-b5c8-e1d1cc272866" providerId="ADAL" clId="{4531E013-473D-4648-911B-96B8DADA2326}" dt="2024-01-10T14:03:06.010" v="1630" actId="26606"/>
          <ac:spMkLst>
            <pc:docMk/>
            <pc:sldMk cId="2015049678" sldId="342"/>
            <ac:spMk id="108" creationId="{1AC4D4E3-486A-464A-8EC8-D44881097267}"/>
          </ac:spMkLst>
        </pc:spChg>
        <pc:spChg chg="add del">
          <ac:chgData name="PALANIAPPAN Devarajan" userId="0ccb0e75-6f62-4860-b5c8-e1d1cc272866" providerId="ADAL" clId="{4531E013-473D-4648-911B-96B8DADA2326}" dt="2024-01-10T14:03:06.010" v="1630" actId="26606"/>
          <ac:spMkLst>
            <pc:docMk/>
            <pc:sldMk cId="2015049678" sldId="342"/>
            <ac:spMk id="109" creationId="{864DE13E-58EB-4475-B79C-0D4FC651239B}"/>
          </ac:spMkLst>
        </pc:spChg>
        <pc:spChg chg="add del">
          <ac:chgData name="PALANIAPPAN Devarajan" userId="0ccb0e75-6f62-4860-b5c8-e1d1cc272866" providerId="ADAL" clId="{4531E013-473D-4648-911B-96B8DADA2326}" dt="2024-01-10T14:03:38.652" v="1634" actId="26606"/>
          <ac:spMkLst>
            <pc:docMk/>
            <pc:sldMk cId="2015049678" sldId="342"/>
            <ac:spMk id="111" creationId="{3DAD86CA-8235-409B-982B-5E7A033E2392}"/>
          </ac:spMkLst>
        </pc:spChg>
        <pc:spChg chg="add del">
          <ac:chgData name="PALANIAPPAN Devarajan" userId="0ccb0e75-6f62-4860-b5c8-e1d1cc272866" providerId="ADAL" clId="{4531E013-473D-4648-911B-96B8DADA2326}" dt="2024-01-10T14:03:38.652" v="1634" actId="26606"/>
          <ac:spMkLst>
            <pc:docMk/>
            <pc:sldMk cId="2015049678" sldId="342"/>
            <ac:spMk id="112" creationId="{9F234FBA-3501-47B4-AE0C-AA4AFBC8F603}"/>
          </ac:spMkLst>
        </pc:spChg>
        <pc:spChg chg="add del">
          <ac:chgData name="PALANIAPPAN Devarajan" userId="0ccb0e75-6f62-4860-b5c8-e1d1cc272866" providerId="ADAL" clId="{4531E013-473D-4648-911B-96B8DADA2326}" dt="2024-01-10T14:03:38.652" v="1634" actId="26606"/>
          <ac:spMkLst>
            <pc:docMk/>
            <pc:sldMk cId="2015049678" sldId="342"/>
            <ac:spMk id="113" creationId="{B5EF893B-0491-416E-9D33-BADE9600792A}"/>
          </ac:spMkLst>
        </pc:spChg>
        <pc:spChg chg="add del">
          <ac:chgData name="PALANIAPPAN Devarajan" userId="0ccb0e75-6f62-4860-b5c8-e1d1cc272866" providerId="ADAL" clId="{4531E013-473D-4648-911B-96B8DADA2326}" dt="2024-01-10T14:04:02.666" v="1638" actId="26606"/>
          <ac:spMkLst>
            <pc:docMk/>
            <pc:sldMk cId="2015049678" sldId="342"/>
            <ac:spMk id="119" creationId="{5F9CFCE6-877F-4858-B8BD-2C52CA8AFBC4}"/>
          </ac:spMkLst>
        </pc:spChg>
        <pc:spChg chg="add del">
          <ac:chgData name="PALANIAPPAN Devarajan" userId="0ccb0e75-6f62-4860-b5c8-e1d1cc272866" providerId="ADAL" clId="{4531E013-473D-4648-911B-96B8DADA2326}" dt="2024-01-10T14:04:02.666" v="1638" actId="26606"/>
          <ac:spMkLst>
            <pc:docMk/>
            <pc:sldMk cId="2015049678" sldId="342"/>
            <ac:spMk id="121" creationId="{8213F8A0-12AE-4514-8372-0DD766EC28EE}"/>
          </ac:spMkLst>
        </pc:spChg>
        <pc:spChg chg="add del">
          <ac:chgData name="PALANIAPPAN Devarajan" userId="0ccb0e75-6f62-4860-b5c8-e1d1cc272866" providerId="ADAL" clId="{4531E013-473D-4648-911B-96B8DADA2326}" dt="2024-01-10T14:04:02.666" v="1638" actId="26606"/>
          <ac:spMkLst>
            <pc:docMk/>
            <pc:sldMk cId="2015049678" sldId="342"/>
            <ac:spMk id="123" creationId="{9EFF17D4-9A8C-4CE5-B096-D8CCD4400437}"/>
          </ac:spMkLst>
        </pc:spChg>
        <pc:spChg chg="add del">
          <ac:chgData name="PALANIAPPAN Devarajan" userId="0ccb0e75-6f62-4860-b5c8-e1d1cc272866" providerId="ADAL" clId="{4531E013-473D-4648-911B-96B8DADA2326}" dt="2024-01-10T14:04:30.715" v="1643" actId="26606"/>
          <ac:spMkLst>
            <pc:docMk/>
            <pc:sldMk cId="2015049678" sldId="342"/>
            <ac:spMk id="125" creationId="{69D184B2-2226-4E31-BCCB-444330767440}"/>
          </ac:spMkLst>
        </pc:spChg>
        <pc:spChg chg="add del">
          <ac:chgData name="PALANIAPPAN Devarajan" userId="0ccb0e75-6f62-4860-b5c8-e1d1cc272866" providerId="ADAL" clId="{4531E013-473D-4648-911B-96B8DADA2326}" dt="2024-01-10T14:04:30.715" v="1643" actId="26606"/>
          <ac:spMkLst>
            <pc:docMk/>
            <pc:sldMk cId="2015049678" sldId="342"/>
            <ac:spMk id="126" creationId="{1AC4D4E3-486A-464A-8EC8-D44881097267}"/>
          </ac:spMkLst>
        </pc:spChg>
        <pc:spChg chg="add del">
          <ac:chgData name="PALANIAPPAN Devarajan" userId="0ccb0e75-6f62-4860-b5c8-e1d1cc272866" providerId="ADAL" clId="{4531E013-473D-4648-911B-96B8DADA2326}" dt="2024-01-10T14:04:30.715" v="1643" actId="26606"/>
          <ac:spMkLst>
            <pc:docMk/>
            <pc:sldMk cId="2015049678" sldId="342"/>
            <ac:spMk id="127" creationId="{864DE13E-58EB-4475-B79C-0D4FC651239B}"/>
          </ac:spMkLst>
        </pc:spChg>
        <pc:spChg chg="add del">
          <ac:chgData name="PALANIAPPAN Devarajan" userId="0ccb0e75-6f62-4860-b5c8-e1d1cc272866" providerId="ADAL" clId="{4531E013-473D-4648-911B-96B8DADA2326}" dt="2024-01-10T14:03:51.291" v="1637" actId="26606"/>
          <ac:spMkLst>
            <pc:docMk/>
            <pc:sldMk cId="2015049678" sldId="342"/>
            <ac:spMk id="128" creationId="{5F9CFCE6-877F-4858-B8BD-2C52CA8AFBC4}"/>
          </ac:spMkLst>
        </pc:spChg>
        <pc:spChg chg="add del">
          <ac:chgData name="PALANIAPPAN Devarajan" userId="0ccb0e75-6f62-4860-b5c8-e1d1cc272866" providerId="ADAL" clId="{4531E013-473D-4648-911B-96B8DADA2326}" dt="2024-01-10T14:03:51.291" v="1637" actId="26606"/>
          <ac:spMkLst>
            <pc:docMk/>
            <pc:sldMk cId="2015049678" sldId="342"/>
            <ac:spMk id="130" creationId="{8213F8A0-12AE-4514-8372-0DD766EC28EE}"/>
          </ac:spMkLst>
        </pc:spChg>
        <pc:spChg chg="add del">
          <ac:chgData name="PALANIAPPAN Devarajan" userId="0ccb0e75-6f62-4860-b5c8-e1d1cc272866" providerId="ADAL" clId="{4531E013-473D-4648-911B-96B8DADA2326}" dt="2024-01-10T14:03:51.291" v="1637" actId="26606"/>
          <ac:spMkLst>
            <pc:docMk/>
            <pc:sldMk cId="2015049678" sldId="342"/>
            <ac:spMk id="132" creationId="{9EFF17D4-9A8C-4CE5-B096-D8CCD4400437}"/>
          </ac:spMkLst>
        </pc:spChg>
        <pc:spChg chg="add del mod">
          <ac:chgData name="PALANIAPPAN Devarajan" userId="0ccb0e75-6f62-4860-b5c8-e1d1cc272866" providerId="ADAL" clId="{4531E013-473D-4648-911B-96B8DADA2326}" dt="2024-01-10T14:12:01.803" v="1671" actId="208"/>
          <ac:spMkLst>
            <pc:docMk/>
            <pc:sldMk cId="2015049678" sldId="342"/>
            <ac:spMk id="139" creationId="{73EDB3DA-AEF0-428A-A317-C42827E6C836}"/>
          </ac:spMkLst>
        </pc:spChg>
        <pc:spChg chg="add del mod">
          <ac:chgData name="PALANIAPPAN Devarajan" userId="0ccb0e75-6f62-4860-b5c8-e1d1cc272866" providerId="ADAL" clId="{4531E013-473D-4648-911B-96B8DADA2326}" dt="2024-01-10T14:12:01.803" v="1671" actId="208"/>
          <ac:spMkLst>
            <pc:docMk/>
            <pc:sldMk cId="2015049678" sldId="342"/>
            <ac:spMk id="141" creationId="{4A06AD8B-0227-4FF6-AEB4-C66C5A5398C1}"/>
          </ac:spMkLst>
        </pc:spChg>
        <pc:spChg chg="add del mod">
          <ac:chgData name="PALANIAPPAN Devarajan" userId="0ccb0e75-6f62-4860-b5c8-e1d1cc272866" providerId="ADAL" clId="{4531E013-473D-4648-911B-96B8DADA2326}" dt="2024-01-10T14:12:01.803" v="1671" actId="208"/>
          <ac:spMkLst>
            <pc:docMk/>
            <pc:sldMk cId="2015049678" sldId="342"/>
            <ac:spMk id="143" creationId="{5DFACEB2-7564-4FB9-B739-C2CE339BA3D2}"/>
          </ac:spMkLst>
        </pc:spChg>
        <pc:spChg chg="add del">
          <ac:chgData name="PALANIAPPAN Devarajan" userId="0ccb0e75-6f62-4860-b5c8-e1d1cc272866" providerId="ADAL" clId="{4531E013-473D-4648-911B-96B8DADA2326}" dt="2024-01-10T14:04:57.230" v="1646" actId="26606"/>
          <ac:spMkLst>
            <pc:docMk/>
            <pc:sldMk cId="2015049678" sldId="342"/>
            <ac:spMk id="148" creationId="{73EDB3DA-AEF0-428A-A317-C42827E6C836}"/>
          </ac:spMkLst>
        </pc:spChg>
        <pc:spChg chg="add del">
          <ac:chgData name="PALANIAPPAN Devarajan" userId="0ccb0e75-6f62-4860-b5c8-e1d1cc272866" providerId="ADAL" clId="{4531E013-473D-4648-911B-96B8DADA2326}" dt="2024-01-10T14:04:57.230" v="1646" actId="26606"/>
          <ac:spMkLst>
            <pc:docMk/>
            <pc:sldMk cId="2015049678" sldId="342"/>
            <ac:spMk id="150" creationId="{4A06AD8B-0227-4FF6-AEB4-C66C5A5398C1}"/>
          </ac:spMkLst>
        </pc:spChg>
        <pc:spChg chg="add del">
          <ac:chgData name="PALANIAPPAN Devarajan" userId="0ccb0e75-6f62-4860-b5c8-e1d1cc272866" providerId="ADAL" clId="{4531E013-473D-4648-911B-96B8DADA2326}" dt="2024-01-10T14:04:57.230" v="1646" actId="26606"/>
          <ac:spMkLst>
            <pc:docMk/>
            <pc:sldMk cId="2015049678" sldId="342"/>
            <ac:spMk id="152" creationId="{5DFACEB2-7564-4FB9-B739-C2CE339BA3D2}"/>
          </ac:spMkLst>
        </pc:spChg>
        <pc:spChg chg="add del">
          <ac:chgData name="PALANIAPPAN Devarajan" userId="0ccb0e75-6f62-4860-b5c8-e1d1cc272866" providerId="ADAL" clId="{4531E013-473D-4648-911B-96B8DADA2326}" dt="2024-01-10T14:04:59.981" v="1648" actId="26606"/>
          <ac:spMkLst>
            <pc:docMk/>
            <pc:sldMk cId="2015049678" sldId="342"/>
            <ac:spMk id="154" creationId="{B527B32F-07F3-4C94-B09B-8C8F310F0D56}"/>
          </ac:spMkLst>
        </pc:spChg>
        <pc:spChg chg="add del">
          <ac:chgData name="PALANIAPPAN Devarajan" userId="0ccb0e75-6f62-4860-b5c8-e1d1cc272866" providerId="ADAL" clId="{4531E013-473D-4648-911B-96B8DADA2326}" dt="2024-01-10T14:04:59.981" v="1648" actId="26606"/>
          <ac:spMkLst>
            <pc:docMk/>
            <pc:sldMk cId="2015049678" sldId="342"/>
            <ac:spMk id="155" creationId="{7F41D4CC-403D-465E-9223-3277868A5D9E}"/>
          </ac:spMkLst>
        </pc:spChg>
        <pc:spChg chg="add del">
          <ac:chgData name="PALANIAPPAN Devarajan" userId="0ccb0e75-6f62-4860-b5c8-e1d1cc272866" providerId="ADAL" clId="{4531E013-473D-4648-911B-96B8DADA2326}" dt="2024-01-10T14:04:59.981" v="1648" actId="26606"/>
          <ac:spMkLst>
            <pc:docMk/>
            <pc:sldMk cId="2015049678" sldId="342"/>
            <ac:spMk id="156" creationId="{3DC4C688-715E-4A31-AB90-6A5752887D8A}"/>
          </ac:spMkLst>
        </pc:spChg>
        <pc:spChg chg="add del">
          <ac:chgData name="PALANIAPPAN Devarajan" userId="0ccb0e75-6f62-4860-b5c8-e1d1cc272866" providerId="ADAL" clId="{4531E013-473D-4648-911B-96B8DADA2326}" dt="2024-01-10T14:05:07.424" v="1650" actId="26606"/>
          <ac:spMkLst>
            <pc:docMk/>
            <pc:sldMk cId="2015049678" sldId="342"/>
            <ac:spMk id="158" creationId="{73EDB3DA-AEF0-428A-A317-C42827E6C836}"/>
          </ac:spMkLst>
        </pc:spChg>
        <pc:spChg chg="add del">
          <ac:chgData name="PALANIAPPAN Devarajan" userId="0ccb0e75-6f62-4860-b5c8-e1d1cc272866" providerId="ADAL" clId="{4531E013-473D-4648-911B-96B8DADA2326}" dt="2024-01-10T14:05:07.424" v="1650" actId="26606"/>
          <ac:spMkLst>
            <pc:docMk/>
            <pc:sldMk cId="2015049678" sldId="342"/>
            <ac:spMk id="159" creationId="{4A06AD8B-0227-4FF6-AEB4-C66C5A5398C1}"/>
          </ac:spMkLst>
        </pc:spChg>
        <pc:spChg chg="add del">
          <ac:chgData name="PALANIAPPAN Devarajan" userId="0ccb0e75-6f62-4860-b5c8-e1d1cc272866" providerId="ADAL" clId="{4531E013-473D-4648-911B-96B8DADA2326}" dt="2024-01-10T14:05:07.424" v="1650" actId="26606"/>
          <ac:spMkLst>
            <pc:docMk/>
            <pc:sldMk cId="2015049678" sldId="342"/>
            <ac:spMk id="160" creationId="{5DFACEB2-7564-4FB9-B739-C2CE339BA3D2}"/>
          </ac:spMkLst>
        </pc:spChg>
        <pc:spChg chg="add del">
          <ac:chgData name="PALANIAPPAN Devarajan" userId="0ccb0e75-6f62-4860-b5c8-e1d1cc272866" providerId="ADAL" clId="{4531E013-473D-4648-911B-96B8DADA2326}" dt="2024-01-10T14:05:12.213" v="1652" actId="26606"/>
          <ac:spMkLst>
            <pc:docMk/>
            <pc:sldMk cId="2015049678" sldId="342"/>
            <ac:spMk id="162" creationId="{69D184B2-2226-4E31-BCCB-444330767440}"/>
          </ac:spMkLst>
        </pc:spChg>
        <pc:spChg chg="add del">
          <ac:chgData name="PALANIAPPAN Devarajan" userId="0ccb0e75-6f62-4860-b5c8-e1d1cc272866" providerId="ADAL" clId="{4531E013-473D-4648-911B-96B8DADA2326}" dt="2024-01-10T14:05:12.213" v="1652" actId="26606"/>
          <ac:spMkLst>
            <pc:docMk/>
            <pc:sldMk cId="2015049678" sldId="342"/>
            <ac:spMk id="163" creationId="{1AC4D4E3-486A-464A-8EC8-D44881097267}"/>
          </ac:spMkLst>
        </pc:spChg>
        <pc:spChg chg="add del">
          <ac:chgData name="PALANIAPPAN Devarajan" userId="0ccb0e75-6f62-4860-b5c8-e1d1cc272866" providerId="ADAL" clId="{4531E013-473D-4648-911B-96B8DADA2326}" dt="2024-01-10T14:05:12.213" v="1652" actId="26606"/>
          <ac:spMkLst>
            <pc:docMk/>
            <pc:sldMk cId="2015049678" sldId="342"/>
            <ac:spMk id="164" creationId="{864DE13E-58EB-4475-B79C-0D4FC651239B}"/>
          </ac:spMkLst>
        </pc:spChg>
        <pc:spChg chg="add del">
          <ac:chgData name="PALANIAPPAN Devarajan" userId="0ccb0e75-6f62-4860-b5c8-e1d1cc272866" providerId="ADAL" clId="{4531E013-473D-4648-911B-96B8DADA2326}" dt="2024-01-10T14:05:20.533" v="1656" actId="26606"/>
          <ac:spMkLst>
            <pc:docMk/>
            <pc:sldMk cId="2015049678" sldId="342"/>
            <ac:spMk id="167" creationId="{22C6C9C9-83BF-4A6C-A1BF-C1735C61B4FF}"/>
          </ac:spMkLst>
        </pc:spChg>
        <pc:picChg chg="add del mod ord">
          <ac:chgData name="PALANIAPPAN Devarajan" userId="0ccb0e75-6f62-4860-b5c8-e1d1cc272866" providerId="ADAL" clId="{4531E013-473D-4648-911B-96B8DADA2326}" dt="2024-01-10T14:02:52.957" v="1626" actId="478"/>
          <ac:picMkLst>
            <pc:docMk/>
            <pc:sldMk cId="2015049678" sldId="342"/>
            <ac:picMk id="2" creationId="{8D9DA334-1FBF-29ED-50DA-F5334ABE3939}"/>
          </ac:picMkLst>
        </pc:picChg>
        <pc:picChg chg="add mod ord">
          <ac:chgData name="PALANIAPPAN Devarajan" userId="0ccb0e75-6f62-4860-b5c8-e1d1cc272866" providerId="ADAL" clId="{4531E013-473D-4648-911B-96B8DADA2326}" dt="2024-01-10T14:12:01.803" v="1671" actId="208"/>
          <ac:picMkLst>
            <pc:docMk/>
            <pc:sldMk cId="2015049678" sldId="342"/>
            <ac:picMk id="3" creationId="{11071BD5-EF3F-46EA-885E-81294D3DAEA7}"/>
          </ac:picMkLst>
        </pc:picChg>
        <pc:picChg chg="add mod ord">
          <ac:chgData name="PALANIAPPAN Devarajan" userId="0ccb0e75-6f62-4860-b5c8-e1d1cc272866" providerId="ADAL" clId="{4531E013-473D-4648-911B-96B8DADA2326}" dt="2024-01-17T08:21:58.749" v="3252" actId="1076"/>
          <ac:picMkLst>
            <pc:docMk/>
            <pc:sldMk cId="2015049678" sldId="342"/>
            <ac:picMk id="4" creationId="{AA54A5C2-F6C8-AE2A-A3DB-3DC18B60C175}"/>
          </ac:picMkLst>
        </pc:picChg>
        <pc:cxnChg chg="add del">
          <ac:chgData name="PALANIAPPAN Devarajan" userId="0ccb0e75-6f62-4860-b5c8-e1d1cc272866" providerId="ADAL" clId="{4531E013-473D-4648-911B-96B8DADA2326}" dt="2024-01-10T13:59:33.748" v="1581" actId="26606"/>
          <ac:cxnSpMkLst>
            <pc:docMk/>
            <pc:sldMk cId="2015049678" sldId="342"/>
            <ac:cxnSpMk id="9" creationId="{4D56677B-C0B7-4DAC-ACAD-8054FF1B599A}"/>
          </ac:cxnSpMkLst>
        </pc:cxnChg>
        <pc:cxnChg chg="add del">
          <ac:chgData name="PALANIAPPAN Devarajan" userId="0ccb0e75-6f62-4860-b5c8-e1d1cc272866" providerId="ADAL" clId="{4531E013-473D-4648-911B-96B8DADA2326}" dt="2024-01-10T13:59:20.026" v="1573" actId="26606"/>
          <ac:cxnSpMkLst>
            <pc:docMk/>
            <pc:sldMk cId="2015049678" sldId="342"/>
            <ac:cxnSpMk id="12" creationId="{8C730EAB-A532-4295-A302-FB4B90DB9F5E}"/>
          </ac:cxnSpMkLst>
        </pc:cxnChg>
        <pc:cxnChg chg="add del">
          <ac:chgData name="PALANIAPPAN Devarajan" userId="0ccb0e75-6f62-4860-b5c8-e1d1cc272866" providerId="ADAL" clId="{4531E013-473D-4648-911B-96B8DADA2326}" dt="2024-01-10T14:00:59.857" v="1598" actId="26606"/>
          <ac:cxnSpMkLst>
            <pc:docMk/>
            <pc:sldMk cId="2015049678" sldId="342"/>
            <ac:cxnSpMk id="52" creationId="{02E9B2EE-76CA-47F3-9977-3F2FCB7FD252}"/>
          </ac:cxnSpMkLst>
        </pc:cxnChg>
        <pc:cxnChg chg="add del">
          <ac:chgData name="PALANIAPPAN Devarajan" userId="0ccb0e75-6f62-4860-b5c8-e1d1cc272866" providerId="ADAL" clId="{4531E013-473D-4648-911B-96B8DADA2326}" dt="2024-01-10T14:01:30.660" v="1606" actId="26606"/>
          <ac:cxnSpMkLst>
            <pc:docMk/>
            <pc:sldMk cId="2015049678" sldId="342"/>
            <ac:cxnSpMk id="54" creationId="{02E9B2EE-76CA-47F3-9977-3F2FCB7FD252}"/>
          </ac:cxnSpMkLst>
        </pc:cxnChg>
        <pc:cxnChg chg="add del">
          <ac:chgData name="PALANIAPPAN Devarajan" userId="0ccb0e75-6f62-4860-b5c8-e1d1cc272866" providerId="ADAL" clId="{4531E013-473D-4648-911B-96B8DADA2326}" dt="2024-01-10T14:01:39.710" v="1609" actId="26606"/>
          <ac:cxnSpMkLst>
            <pc:docMk/>
            <pc:sldMk cId="2015049678" sldId="342"/>
            <ac:cxnSpMk id="58" creationId="{8C730EAB-A532-4295-A302-FB4B90DB9F5E}"/>
          </ac:cxnSpMkLst>
        </pc:cxnChg>
        <pc:cxnChg chg="add del">
          <ac:chgData name="PALANIAPPAN Devarajan" userId="0ccb0e75-6f62-4860-b5c8-e1d1cc272866" providerId="ADAL" clId="{4531E013-473D-4648-911B-96B8DADA2326}" dt="2024-01-10T14:02:14.284" v="1612" actId="26606"/>
          <ac:cxnSpMkLst>
            <pc:docMk/>
            <pc:sldMk cId="2015049678" sldId="342"/>
            <ac:cxnSpMk id="76" creationId="{8C730EAB-A532-4295-A302-FB4B90DB9F5E}"/>
          </ac:cxnSpMkLst>
        </pc:cxnChg>
        <pc:cxnChg chg="add del">
          <ac:chgData name="PALANIAPPAN Devarajan" userId="0ccb0e75-6f62-4860-b5c8-e1d1cc272866" providerId="ADAL" clId="{4531E013-473D-4648-911B-96B8DADA2326}" dt="2024-01-10T14:02:24.473" v="1616" actId="26606"/>
          <ac:cxnSpMkLst>
            <pc:docMk/>
            <pc:sldMk cId="2015049678" sldId="342"/>
            <ac:cxnSpMk id="87" creationId="{8C730EAB-A532-4295-A302-FB4B90DB9F5E}"/>
          </ac:cxnSpMkLst>
        </pc:cxnChg>
        <pc:cxnChg chg="add del">
          <ac:chgData name="PALANIAPPAN Devarajan" userId="0ccb0e75-6f62-4860-b5c8-e1d1cc272866" providerId="ADAL" clId="{4531E013-473D-4648-911B-96B8DADA2326}" dt="2024-01-10T14:03:04.987" v="1628" actId="26606"/>
          <ac:cxnSpMkLst>
            <pc:docMk/>
            <pc:sldMk cId="2015049678" sldId="342"/>
            <ac:cxnSpMk id="105" creationId="{469F4FF8-F8B0-4630-BA1B-0D8B324CD5FF}"/>
          </ac:cxnSpMkLst>
        </pc:cxnChg>
        <pc:cxnChg chg="add del">
          <ac:chgData name="PALANIAPPAN Devarajan" userId="0ccb0e75-6f62-4860-b5c8-e1d1cc272866" providerId="ADAL" clId="{4531E013-473D-4648-911B-96B8DADA2326}" dt="2024-01-10T14:03:38.652" v="1634" actId="26606"/>
          <ac:cxnSpMkLst>
            <pc:docMk/>
            <pc:sldMk cId="2015049678" sldId="342"/>
            <ac:cxnSpMk id="114" creationId="{469F4FF8-F8B0-4630-BA1B-0D8B324CD5FF}"/>
          </ac:cxnSpMkLst>
        </pc:cxnChg>
        <pc:cxnChg chg="add del">
          <ac:chgData name="PALANIAPPAN Devarajan" userId="0ccb0e75-6f62-4860-b5c8-e1d1cc272866" providerId="ADAL" clId="{4531E013-473D-4648-911B-96B8DADA2326}" dt="2024-01-10T14:04:30.715" v="1643" actId="26606"/>
          <ac:cxnSpMkLst>
            <pc:docMk/>
            <pc:sldMk cId="2015049678" sldId="342"/>
            <ac:cxnSpMk id="134" creationId="{02E9B2EE-76CA-47F3-9977-3F2FCB7FD252}"/>
          </ac:cxnSpMkLst>
        </pc:cxnChg>
        <pc:cxnChg chg="add del">
          <ac:chgData name="PALANIAPPAN Devarajan" userId="0ccb0e75-6f62-4860-b5c8-e1d1cc272866" providerId="ADAL" clId="{4531E013-473D-4648-911B-96B8DADA2326}" dt="2024-01-10T14:05:12.213" v="1652" actId="26606"/>
          <ac:cxnSpMkLst>
            <pc:docMk/>
            <pc:sldMk cId="2015049678" sldId="342"/>
            <ac:cxnSpMk id="165" creationId="{02E9B2EE-76CA-47F3-9977-3F2FCB7FD252}"/>
          </ac:cxnSpMkLst>
        </pc:cxnChg>
      </pc:sldChg>
      <pc:sldChg chg="modSp add del mod">
        <pc:chgData name="PALANIAPPAN Devarajan" userId="0ccb0e75-6f62-4860-b5c8-e1d1cc272866" providerId="ADAL" clId="{4531E013-473D-4648-911B-96B8DADA2326}" dt="2024-01-06T13:08:32.123" v="1330" actId="2890"/>
        <pc:sldMkLst>
          <pc:docMk/>
          <pc:sldMk cId="2914364508" sldId="342"/>
        </pc:sldMkLst>
        <pc:spChg chg="mod">
          <ac:chgData name="PALANIAPPAN Devarajan" userId="0ccb0e75-6f62-4860-b5c8-e1d1cc272866" providerId="ADAL" clId="{4531E013-473D-4648-911B-96B8DADA2326}" dt="2024-01-06T13:08:31.446" v="1329" actId="2711"/>
          <ac:spMkLst>
            <pc:docMk/>
            <pc:sldMk cId="2914364508" sldId="342"/>
            <ac:spMk id="2" creationId="{505521C0-9806-5D32-1149-CB62029E3551}"/>
          </ac:spMkLst>
        </pc:spChg>
      </pc:sldChg>
      <pc:sldChg chg="addSp delSp modSp new mod modTransition setBg">
        <pc:chgData name="PALANIAPPAN Devarajan" userId="0ccb0e75-6f62-4860-b5c8-e1d1cc272866" providerId="ADAL" clId="{4531E013-473D-4648-911B-96B8DADA2326}" dt="2024-01-16T12:58:33.305" v="3170" actId="1076"/>
        <pc:sldMkLst>
          <pc:docMk/>
          <pc:sldMk cId="315178165" sldId="343"/>
        </pc:sldMkLst>
        <pc:spChg chg="add del mod ord">
          <ac:chgData name="PALANIAPPAN Devarajan" userId="0ccb0e75-6f62-4860-b5c8-e1d1cc272866" providerId="ADAL" clId="{4531E013-473D-4648-911B-96B8DADA2326}" dt="2024-01-16T12:58:33.305" v="3170" actId="1076"/>
          <ac:spMkLst>
            <pc:docMk/>
            <pc:sldMk cId="315178165" sldId="343"/>
            <ac:spMk id="2" creationId="{E7D77BAB-AA6E-368F-506C-CFAD4FA681D4}"/>
          </ac:spMkLst>
        </pc:spChg>
        <pc:spChg chg="add mod">
          <ac:chgData name="PALANIAPPAN Devarajan" userId="0ccb0e75-6f62-4860-b5c8-e1d1cc272866" providerId="ADAL" clId="{4531E013-473D-4648-911B-96B8DADA2326}" dt="2024-01-16T12:44:11.054" v="3106" actId="1076"/>
          <ac:spMkLst>
            <pc:docMk/>
            <pc:sldMk cId="315178165" sldId="343"/>
            <ac:spMk id="3" creationId="{A85CFE1E-D192-294D-2A19-BE6CBABD17D0}"/>
          </ac:spMkLst>
        </pc:spChg>
        <pc:spChg chg="add del">
          <ac:chgData name="PALANIAPPAN Devarajan" userId="0ccb0e75-6f62-4860-b5c8-e1d1cc272866" providerId="ADAL" clId="{4531E013-473D-4648-911B-96B8DADA2326}" dt="2024-01-16T12:42:42.691" v="3080" actId="26606"/>
          <ac:spMkLst>
            <pc:docMk/>
            <pc:sldMk cId="315178165" sldId="343"/>
            <ac:spMk id="8" creationId="{1BB867FF-FC45-48F7-8104-F89BE54909F1}"/>
          </ac:spMkLst>
        </pc:spChg>
        <pc:spChg chg="add del">
          <ac:chgData name="PALANIAPPAN Devarajan" userId="0ccb0e75-6f62-4860-b5c8-e1d1cc272866" providerId="ADAL" clId="{4531E013-473D-4648-911B-96B8DADA2326}" dt="2024-01-16T12:42:42.691" v="3080" actId="26606"/>
          <ac:spMkLst>
            <pc:docMk/>
            <pc:sldMk cId="315178165" sldId="343"/>
            <ac:spMk id="10" creationId="{8BB56887-D0D5-4F0C-9E19-7247EB83C8B7}"/>
          </ac:spMkLst>
        </pc:spChg>
        <pc:spChg chg="add del">
          <ac:chgData name="PALANIAPPAN Devarajan" userId="0ccb0e75-6f62-4860-b5c8-e1d1cc272866" providerId="ADAL" clId="{4531E013-473D-4648-911B-96B8DADA2326}" dt="2024-01-16T12:42:42.691" v="3080" actId="26606"/>
          <ac:spMkLst>
            <pc:docMk/>
            <pc:sldMk cId="315178165" sldId="343"/>
            <ac:spMk id="12" creationId="{081E4A58-353D-44AE-B2FC-2A74E2E400F7}"/>
          </ac:spMkLst>
        </pc:spChg>
        <pc:spChg chg="add del">
          <ac:chgData name="PALANIAPPAN Devarajan" userId="0ccb0e75-6f62-4860-b5c8-e1d1cc272866" providerId="ADAL" clId="{4531E013-473D-4648-911B-96B8DADA2326}" dt="2024-01-16T12:42:49.115" v="3083" actId="26606"/>
          <ac:spMkLst>
            <pc:docMk/>
            <pc:sldMk cId="315178165" sldId="343"/>
            <ac:spMk id="14" creationId="{081EA652-8C6A-4E69-BEB9-170809474553}"/>
          </ac:spMkLst>
        </pc:spChg>
        <pc:spChg chg="add del">
          <ac:chgData name="PALANIAPPAN Devarajan" userId="0ccb0e75-6f62-4860-b5c8-e1d1cc272866" providerId="ADAL" clId="{4531E013-473D-4648-911B-96B8DADA2326}" dt="2024-01-16T12:42:49.115" v="3083" actId="26606"/>
          <ac:spMkLst>
            <pc:docMk/>
            <pc:sldMk cId="315178165" sldId="343"/>
            <ac:spMk id="15" creationId="{5298780A-33B9-4EA2-8F67-DE68AD62841B}"/>
          </ac:spMkLst>
        </pc:spChg>
        <pc:spChg chg="add del">
          <ac:chgData name="PALANIAPPAN Devarajan" userId="0ccb0e75-6f62-4860-b5c8-e1d1cc272866" providerId="ADAL" clId="{4531E013-473D-4648-911B-96B8DADA2326}" dt="2024-01-16T12:42:49.115" v="3083" actId="26606"/>
          <ac:spMkLst>
            <pc:docMk/>
            <pc:sldMk cId="315178165" sldId="343"/>
            <ac:spMk id="16" creationId="{7F488E8B-4E1E-4402-8935-D4E6C02615C7}"/>
          </ac:spMkLst>
        </pc:spChg>
        <pc:spChg chg="add">
          <ac:chgData name="PALANIAPPAN Devarajan" userId="0ccb0e75-6f62-4860-b5c8-e1d1cc272866" providerId="ADAL" clId="{4531E013-473D-4648-911B-96B8DADA2326}" dt="2024-01-16T12:42:49.131" v="3084" actId="26606"/>
          <ac:spMkLst>
            <pc:docMk/>
            <pc:sldMk cId="315178165" sldId="343"/>
            <ac:spMk id="18" creationId="{1BB867FF-FC45-48F7-8104-F89BE54909F1}"/>
          </ac:spMkLst>
        </pc:spChg>
        <pc:spChg chg="add">
          <ac:chgData name="PALANIAPPAN Devarajan" userId="0ccb0e75-6f62-4860-b5c8-e1d1cc272866" providerId="ADAL" clId="{4531E013-473D-4648-911B-96B8DADA2326}" dt="2024-01-16T12:42:49.131" v="3084" actId="26606"/>
          <ac:spMkLst>
            <pc:docMk/>
            <pc:sldMk cId="315178165" sldId="343"/>
            <ac:spMk id="19" creationId="{8BB56887-D0D5-4F0C-9E19-7247EB83C8B7}"/>
          </ac:spMkLst>
        </pc:spChg>
        <pc:spChg chg="add">
          <ac:chgData name="PALANIAPPAN Devarajan" userId="0ccb0e75-6f62-4860-b5c8-e1d1cc272866" providerId="ADAL" clId="{4531E013-473D-4648-911B-96B8DADA2326}" dt="2024-01-16T12:42:49.131" v="3084" actId="26606"/>
          <ac:spMkLst>
            <pc:docMk/>
            <pc:sldMk cId="315178165" sldId="343"/>
            <ac:spMk id="20" creationId="{081E4A58-353D-44AE-B2FC-2A74E2E400F7}"/>
          </ac:spMkLst>
        </pc:spChg>
        <pc:graphicFrameChg chg="add del">
          <ac:chgData name="PALANIAPPAN Devarajan" userId="0ccb0e75-6f62-4860-b5c8-e1d1cc272866" providerId="ADAL" clId="{4531E013-473D-4648-911B-96B8DADA2326}" dt="2024-01-16T12:41:42.085" v="3069" actId="26606"/>
          <ac:graphicFrameMkLst>
            <pc:docMk/>
            <pc:sldMk cId="315178165" sldId="343"/>
            <ac:graphicFrameMk id="4" creationId="{8EC4E6FC-2520-D744-9F1B-4F7B6F6027C0}"/>
          </ac:graphicFrameMkLst>
        </pc:graphicFrameChg>
      </pc:sldChg>
      <pc:sldChg chg="addSp delSp modSp new mod setBg">
        <pc:chgData name="PALANIAPPAN Devarajan" userId="0ccb0e75-6f62-4860-b5c8-e1d1cc272866" providerId="ADAL" clId="{4531E013-473D-4648-911B-96B8DADA2326}" dt="2024-01-17T06:21:56.453" v="3246" actId="403"/>
        <pc:sldMkLst>
          <pc:docMk/>
          <pc:sldMk cId="2692802288" sldId="344"/>
        </pc:sldMkLst>
        <pc:spChg chg="add del">
          <ac:chgData name="PALANIAPPAN Devarajan" userId="0ccb0e75-6f62-4860-b5c8-e1d1cc272866" providerId="ADAL" clId="{4531E013-473D-4648-911B-96B8DADA2326}" dt="2024-01-17T06:15:05.201" v="3198" actId="22"/>
          <ac:spMkLst>
            <pc:docMk/>
            <pc:sldMk cId="2692802288" sldId="344"/>
            <ac:spMk id="5" creationId="{B0214865-F9F4-AD38-AFD5-1A36D972ED35}"/>
          </ac:spMkLst>
        </pc:spChg>
        <pc:spChg chg="add del mod">
          <ac:chgData name="PALANIAPPAN Devarajan" userId="0ccb0e75-6f62-4860-b5c8-e1d1cc272866" providerId="ADAL" clId="{4531E013-473D-4648-911B-96B8DADA2326}" dt="2024-01-17T06:17:02.575" v="3205"/>
          <ac:spMkLst>
            <pc:docMk/>
            <pc:sldMk cId="2692802288" sldId="344"/>
            <ac:spMk id="6" creationId="{E486556D-EBB2-5F27-D96C-B405B13641C5}"/>
          </ac:spMkLst>
        </pc:spChg>
        <pc:spChg chg="add mod">
          <ac:chgData name="PALANIAPPAN Devarajan" userId="0ccb0e75-6f62-4860-b5c8-e1d1cc272866" providerId="ADAL" clId="{4531E013-473D-4648-911B-96B8DADA2326}" dt="2024-01-17T06:21:56.453" v="3246" actId="403"/>
          <ac:spMkLst>
            <pc:docMk/>
            <pc:sldMk cId="2692802288" sldId="344"/>
            <ac:spMk id="7" creationId="{ED04401B-41FE-8E45-8E7D-FEDAD490A4AD}"/>
          </ac:spMkLst>
        </pc:spChg>
        <pc:spChg chg="add del">
          <ac:chgData name="PALANIAPPAN Devarajan" userId="0ccb0e75-6f62-4860-b5c8-e1d1cc272866" providerId="ADAL" clId="{4531E013-473D-4648-911B-96B8DADA2326}" dt="2024-01-17T06:21:12.443" v="3237" actId="26606"/>
          <ac:spMkLst>
            <pc:docMk/>
            <pc:sldMk cId="2692802288" sldId="344"/>
            <ac:spMk id="1028" creationId="{2EB492CD-616E-47F8-933B-5E2D952A0593}"/>
          </ac:spMkLst>
        </pc:spChg>
        <pc:spChg chg="add del">
          <ac:chgData name="PALANIAPPAN Devarajan" userId="0ccb0e75-6f62-4860-b5c8-e1d1cc272866" providerId="ADAL" clId="{4531E013-473D-4648-911B-96B8DADA2326}" dt="2024-01-17T06:21:12.443" v="3237" actId="26606"/>
          <ac:spMkLst>
            <pc:docMk/>
            <pc:sldMk cId="2692802288" sldId="344"/>
            <ac:spMk id="1029" creationId="{59383CF9-23B5-4335-9B21-1791C4CF1C75}"/>
          </ac:spMkLst>
        </pc:spChg>
        <pc:spChg chg="add del">
          <ac:chgData name="PALANIAPPAN Devarajan" userId="0ccb0e75-6f62-4860-b5c8-e1d1cc272866" providerId="ADAL" clId="{4531E013-473D-4648-911B-96B8DADA2326}" dt="2024-01-17T06:21:12.443" v="3237" actId="26606"/>
          <ac:spMkLst>
            <pc:docMk/>
            <pc:sldMk cId="2692802288" sldId="344"/>
            <ac:spMk id="1030" creationId="{0007FE00-9498-4706-B255-6437B0252C02}"/>
          </ac:spMkLst>
        </pc:spChg>
        <pc:spChg chg="add del">
          <ac:chgData name="PALANIAPPAN Devarajan" userId="0ccb0e75-6f62-4860-b5c8-e1d1cc272866" providerId="ADAL" clId="{4531E013-473D-4648-911B-96B8DADA2326}" dt="2024-01-17T06:20:43.734" v="3231" actId="26606"/>
          <ac:spMkLst>
            <pc:docMk/>
            <pc:sldMk cId="2692802288" sldId="344"/>
            <ac:spMk id="1031" creationId="{2EB492CD-616E-47F8-933B-5E2D952A0593}"/>
          </ac:spMkLst>
        </pc:spChg>
        <pc:spChg chg="add">
          <ac:chgData name="PALANIAPPAN Devarajan" userId="0ccb0e75-6f62-4860-b5c8-e1d1cc272866" providerId="ADAL" clId="{4531E013-473D-4648-911B-96B8DADA2326}" dt="2024-01-17T06:21:12.443" v="3238" actId="26606"/>
          <ac:spMkLst>
            <pc:docMk/>
            <pc:sldMk cId="2692802288" sldId="344"/>
            <ac:spMk id="1032" creationId="{460B0EFB-53ED-4F35-B05D-F658EA021C65}"/>
          </ac:spMkLst>
        </pc:spChg>
        <pc:spChg chg="add del">
          <ac:chgData name="PALANIAPPAN Devarajan" userId="0ccb0e75-6f62-4860-b5c8-e1d1cc272866" providerId="ADAL" clId="{4531E013-473D-4648-911B-96B8DADA2326}" dt="2024-01-17T06:20:43.734" v="3231" actId="26606"/>
          <ac:spMkLst>
            <pc:docMk/>
            <pc:sldMk cId="2692802288" sldId="344"/>
            <ac:spMk id="1033" creationId="{59383CF9-23B5-4335-9B21-1791C4CF1C75}"/>
          </ac:spMkLst>
        </pc:spChg>
        <pc:spChg chg="add">
          <ac:chgData name="PALANIAPPAN Devarajan" userId="0ccb0e75-6f62-4860-b5c8-e1d1cc272866" providerId="ADAL" clId="{4531E013-473D-4648-911B-96B8DADA2326}" dt="2024-01-17T06:21:12.443" v="3238" actId="26606"/>
          <ac:spMkLst>
            <pc:docMk/>
            <pc:sldMk cId="2692802288" sldId="344"/>
            <ac:spMk id="1034" creationId="{835EF3DD-7D43-4A27-8967-A92FD8CC9365}"/>
          </ac:spMkLst>
        </pc:spChg>
        <pc:spChg chg="add del">
          <ac:chgData name="PALANIAPPAN Devarajan" userId="0ccb0e75-6f62-4860-b5c8-e1d1cc272866" providerId="ADAL" clId="{4531E013-473D-4648-911B-96B8DADA2326}" dt="2024-01-17T06:20:43.734" v="3231" actId="26606"/>
          <ac:spMkLst>
            <pc:docMk/>
            <pc:sldMk cId="2692802288" sldId="344"/>
            <ac:spMk id="1035" creationId="{0007FE00-9498-4706-B255-6437B0252C02}"/>
          </ac:spMkLst>
        </pc:spChg>
        <pc:spChg chg="add del">
          <ac:chgData name="PALANIAPPAN Devarajan" userId="0ccb0e75-6f62-4860-b5c8-e1d1cc272866" providerId="ADAL" clId="{4531E013-473D-4648-911B-96B8DADA2326}" dt="2024-01-17T06:20:55.380" v="3233" actId="26606"/>
          <ac:spMkLst>
            <pc:docMk/>
            <pc:sldMk cId="2692802288" sldId="344"/>
            <ac:spMk id="1037" creationId="{460B0EFB-53ED-4F35-B05D-F658EA021C65}"/>
          </ac:spMkLst>
        </pc:spChg>
        <pc:spChg chg="add del">
          <ac:chgData name="PALANIAPPAN Devarajan" userId="0ccb0e75-6f62-4860-b5c8-e1d1cc272866" providerId="ADAL" clId="{4531E013-473D-4648-911B-96B8DADA2326}" dt="2024-01-17T06:20:55.380" v="3233" actId="26606"/>
          <ac:spMkLst>
            <pc:docMk/>
            <pc:sldMk cId="2692802288" sldId="344"/>
            <ac:spMk id="1038" creationId="{835EF3DD-7D43-4A27-8967-A92FD8CC9365}"/>
          </ac:spMkLst>
        </pc:spChg>
        <pc:spChg chg="add del">
          <ac:chgData name="PALANIAPPAN Devarajan" userId="0ccb0e75-6f62-4860-b5c8-e1d1cc272866" providerId="ADAL" clId="{4531E013-473D-4648-911B-96B8DADA2326}" dt="2024-01-17T06:20:57.139" v="3235" actId="26606"/>
          <ac:spMkLst>
            <pc:docMk/>
            <pc:sldMk cId="2692802288" sldId="344"/>
            <ac:spMk id="1040" creationId="{0E3596DD-156A-473E-9BB3-C6A29F7574E9}"/>
          </ac:spMkLst>
        </pc:spChg>
        <pc:spChg chg="add del">
          <ac:chgData name="PALANIAPPAN Devarajan" userId="0ccb0e75-6f62-4860-b5c8-e1d1cc272866" providerId="ADAL" clId="{4531E013-473D-4648-911B-96B8DADA2326}" dt="2024-01-17T06:20:57.139" v="3235" actId="26606"/>
          <ac:spMkLst>
            <pc:docMk/>
            <pc:sldMk cId="2692802288" sldId="344"/>
            <ac:spMk id="1041" creationId="{2C46C4D6-C474-4E92-B52E-944C1118F7B6}"/>
          </ac:spMkLst>
        </pc:spChg>
        <pc:picChg chg="add del mod">
          <ac:chgData name="PALANIAPPAN Devarajan" userId="0ccb0e75-6f62-4860-b5c8-e1d1cc272866" providerId="ADAL" clId="{4531E013-473D-4648-911B-96B8DADA2326}" dt="2024-01-17T06:11:06.683" v="3196" actId="478"/>
          <ac:picMkLst>
            <pc:docMk/>
            <pc:sldMk cId="2692802288" sldId="344"/>
            <ac:picMk id="3" creationId="{EA80FE39-E146-4539-1F6F-D3AE7DCB7211}"/>
          </ac:picMkLst>
        </pc:picChg>
        <pc:picChg chg="add mod ord">
          <ac:chgData name="PALANIAPPAN Devarajan" userId="0ccb0e75-6f62-4860-b5c8-e1d1cc272866" providerId="ADAL" clId="{4531E013-473D-4648-911B-96B8DADA2326}" dt="2024-01-17T06:21:35.634" v="3242" actId="1076"/>
          <ac:picMkLst>
            <pc:docMk/>
            <pc:sldMk cId="2692802288" sldId="344"/>
            <ac:picMk id="1026" creationId="{66B2F3E4-6D32-17D0-CA2B-B73782812911}"/>
          </ac:picMkLst>
        </pc:picChg>
      </pc:sldChg>
      <pc:sldMasterChg chg="delSp mod modTransition setBg modSldLayout">
        <pc:chgData name="PALANIAPPAN Devarajan" userId="0ccb0e75-6f62-4860-b5c8-e1d1cc272866" providerId="ADAL" clId="{4531E013-473D-4648-911B-96B8DADA2326}" dt="2024-01-16T12:48:08.127" v="3130"/>
        <pc:sldMasterMkLst>
          <pc:docMk/>
          <pc:sldMasterMk cId="3150272713" sldId="2147483648"/>
        </pc:sldMasterMkLst>
        <pc:picChg chg="del">
          <ac:chgData name="PALANIAPPAN Devarajan" userId="0ccb0e75-6f62-4860-b5c8-e1d1cc272866" providerId="ADAL" clId="{4531E013-473D-4648-911B-96B8DADA2326}" dt="2024-01-16T10:56:56.833" v="2959" actId="478"/>
          <ac:picMkLst>
            <pc:docMk/>
            <pc:sldMasterMk cId="3150272713" sldId="2147483648"/>
            <ac:picMk id="9" creationId="{5C869D04-002C-BB5D-50EF-FF257F34BD1A}"/>
          </ac:picMkLst>
        </pc:pic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1829628" sldId="2147483649"/>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76207732" sldId="2147483650"/>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30237512" sldId="2147483651"/>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619283908" sldId="2147483652"/>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021161750" sldId="2147483653"/>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81650324" sldId="2147483654"/>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4275941314" sldId="2147483655"/>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3695206906" sldId="2147483656"/>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7063891" sldId="2147483657"/>
          </pc:sldLayoutMkLst>
        </pc:sldLayoutChg>
        <pc:sldLayoutChg chg="modTransition setBg">
          <pc:chgData name="PALANIAPPAN Devarajan" userId="0ccb0e75-6f62-4860-b5c8-e1d1cc272866" providerId="ADAL" clId="{4531E013-473D-4648-911B-96B8DADA2326}" dt="2024-01-16T12:48:08.127" v="3130"/>
          <pc:sldLayoutMkLst>
            <pc:docMk/>
            <pc:sldMasterMk cId="3150272713" sldId="2147483648"/>
            <pc:sldLayoutMk cId="2447408007" sldId="2147483658"/>
          </pc:sldLayoutMkLst>
        </pc:sldLayoutChg>
      </pc:sldMasterChg>
    </pc:docChg>
  </pc:docChgLst>
  <pc:docChgLst>
    <pc:chgData name="PALANIAPPAN Devarajan" userId="0ccb0e75-6f62-4860-b5c8-e1d1cc272866" providerId="ADAL" clId="{337FD247-9331-4CD6-8981-BD60D38C96DD}"/>
    <pc:docChg chg="undo redo custSel addSld delSld modSld sldOrd">
      <pc:chgData name="PALANIAPPAN Devarajan" userId="0ccb0e75-6f62-4860-b5c8-e1d1cc272866" providerId="ADAL" clId="{337FD247-9331-4CD6-8981-BD60D38C96DD}" dt="2024-02-05T13:29:49.803" v="1163"/>
      <pc:docMkLst>
        <pc:docMk/>
      </pc:docMkLst>
      <pc:sldChg chg="del">
        <pc:chgData name="PALANIAPPAN Devarajan" userId="0ccb0e75-6f62-4860-b5c8-e1d1cc272866" providerId="ADAL" clId="{337FD247-9331-4CD6-8981-BD60D38C96DD}" dt="2024-01-17T10:44:37.155" v="1" actId="47"/>
        <pc:sldMkLst>
          <pc:docMk/>
          <pc:sldMk cId="1108333823" sldId="256"/>
        </pc:sldMkLst>
      </pc:sldChg>
      <pc:sldChg chg="addSp modSp mod">
        <pc:chgData name="PALANIAPPAN Devarajan" userId="0ccb0e75-6f62-4860-b5c8-e1d1cc272866" providerId="ADAL" clId="{337FD247-9331-4CD6-8981-BD60D38C96DD}" dt="2024-01-24T06:48:01.017" v="1161" actId="14100"/>
        <pc:sldMkLst>
          <pc:docMk/>
          <pc:sldMk cId="3601926064" sldId="261"/>
        </pc:sldMkLst>
        <pc:graphicFrameChg chg="mod modGraphic">
          <ac:chgData name="PALANIAPPAN Devarajan" userId="0ccb0e75-6f62-4860-b5c8-e1d1cc272866" providerId="ADAL" clId="{337FD247-9331-4CD6-8981-BD60D38C96DD}" dt="2024-01-24T06:48:01.017" v="1161" actId="14100"/>
          <ac:graphicFrameMkLst>
            <pc:docMk/>
            <pc:sldMk cId="3601926064" sldId="261"/>
            <ac:graphicFrameMk id="5" creationId="{FA12047C-1D7A-7801-C04D-459F092CCD9E}"/>
          </ac:graphicFrameMkLst>
        </pc:graphicFrameChg>
        <pc:inkChg chg="add">
          <ac:chgData name="PALANIAPPAN Devarajan" userId="0ccb0e75-6f62-4860-b5c8-e1d1cc272866" providerId="ADAL" clId="{337FD247-9331-4CD6-8981-BD60D38C96DD}" dt="2024-01-24T06:38:40.568" v="1158" actId="9405"/>
          <ac:inkMkLst>
            <pc:docMk/>
            <pc:sldMk cId="3601926064" sldId="261"/>
            <ac:inkMk id="2" creationId="{07417B78-316A-DCA7-96E6-CD837A7B4F5C}"/>
          </ac:inkMkLst>
        </pc:inkChg>
      </pc:sldChg>
      <pc:sldChg chg="addSp add mod ord modTransition">
        <pc:chgData name="PALANIAPPAN Devarajan" userId="0ccb0e75-6f62-4860-b5c8-e1d1cc272866" providerId="ADAL" clId="{337FD247-9331-4CD6-8981-BD60D38C96DD}" dt="2024-01-24T05:21:09.378" v="723" actId="9405"/>
        <pc:sldMkLst>
          <pc:docMk/>
          <pc:sldMk cId="3894963522" sldId="262"/>
        </pc:sldMkLst>
        <pc:inkChg chg="add">
          <ac:chgData name="PALANIAPPAN Devarajan" userId="0ccb0e75-6f62-4860-b5c8-e1d1cc272866" providerId="ADAL" clId="{337FD247-9331-4CD6-8981-BD60D38C96DD}" dt="2024-01-24T05:21:09.378" v="723" actId="9405"/>
          <ac:inkMkLst>
            <pc:docMk/>
            <pc:sldMk cId="3894963522" sldId="262"/>
            <ac:inkMk id="2" creationId="{EF23129B-4970-DE04-DE75-3B468474FCB3}"/>
          </ac:inkMkLst>
        </pc:inkChg>
      </pc:sldChg>
      <pc:sldChg chg="add del ord modTransition">
        <pc:chgData name="PALANIAPPAN Devarajan" userId="0ccb0e75-6f62-4860-b5c8-e1d1cc272866" providerId="ADAL" clId="{337FD247-9331-4CD6-8981-BD60D38C96DD}" dt="2024-01-24T05:07:11.559" v="446" actId="47"/>
        <pc:sldMkLst>
          <pc:docMk/>
          <pc:sldMk cId="337860027" sldId="263"/>
        </pc:sldMkLst>
      </pc:sldChg>
      <pc:sldChg chg="del">
        <pc:chgData name="PALANIAPPAN Devarajan" userId="0ccb0e75-6f62-4860-b5c8-e1d1cc272866" providerId="ADAL" clId="{337FD247-9331-4CD6-8981-BD60D38C96DD}" dt="2024-01-18T05:29:52.452" v="10" actId="2696"/>
        <pc:sldMkLst>
          <pc:docMk/>
          <pc:sldMk cId="3440000441" sldId="263"/>
        </pc:sldMkLst>
      </pc:sldChg>
      <pc:sldChg chg="del">
        <pc:chgData name="PALANIAPPAN Devarajan" userId="0ccb0e75-6f62-4860-b5c8-e1d1cc272866" providerId="ADAL" clId="{337FD247-9331-4CD6-8981-BD60D38C96DD}" dt="2024-01-18T05:29:52.452" v="10" actId="2696"/>
        <pc:sldMkLst>
          <pc:docMk/>
          <pc:sldMk cId="466637426" sldId="264"/>
        </pc:sldMkLst>
      </pc:sldChg>
      <pc:sldChg chg="addSp delSp add mod ord modTransition">
        <pc:chgData name="PALANIAPPAN Devarajan" userId="0ccb0e75-6f62-4860-b5c8-e1d1cc272866" providerId="ADAL" clId="{337FD247-9331-4CD6-8981-BD60D38C96DD}" dt="2024-01-24T05:21:34.864" v="726" actId="9405"/>
        <pc:sldMkLst>
          <pc:docMk/>
          <pc:sldMk cId="2977851968" sldId="264"/>
        </pc:sldMkLst>
        <pc:inkChg chg="add del">
          <ac:chgData name="PALANIAPPAN Devarajan" userId="0ccb0e75-6f62-4860-b5c8-e1d1cc272866" providerId="ADAL" clId="{337FD247-9331-4CD6-8981-BD60D38C96DD}" dt="2024-01-24T05:21:29" v="725" actId="9405"/>
          <ac:inkMkLst>
            <pc:docMk/>
            <pc:sldMk cId="2977851968" sldId="264"/>
            <ac:inkMk id="2" creationId="{5EE656AB-8BF4-C6D1-C1E9-3DB573BE5560}"/>
          </ac:inkMkLst>
        </pc:inkChg>
        <pc:inkChg chg="add">
          <ac:chgData name="PALANIAPPAN Devarajan" userId="0ccb0e75-6f62-4860-b5c8-e1d1cc272866" providerId="ADAL" clId="{337FD247-9331-4CD6-8981-BD60D38C96DD}" dt="2024-01-24T05:21:34.864" v="726" actId="9405"/>
          <ac:inkMkLst>
            <pc:docMk/>
            <pc:sldMk cId="2977851968" sldId="264"/>
            <ac:inkMk id="4" creationId="{97AC347C-5A7C-7289-4FFE-D13D1910455D}"/>
          </ac:inkMkLst>
        </pc:inkChg>
      </pc:sldChg>
      <pc:sldChg chg="addSp delSp modSp add mod modTransition setBg">
        <pc:chgData name="PALANIAPPAN Devarajan" userId="0ccb0e75-6f62-4860-b5c8-e1d1cc272866" providerId="ADAL" clId="{337FD247-9331-4CD6-8981-BD60D38C96DD}" dt="2024-01-24T05:34:54.027" v="866" actId="9405"/>
        <pc:sldMkLst>
          <pc:docMk/>
          <pc:sldMk cId="774666816" sldId="265"/>
        </pc:sldMkLst>
        <pc:spChg chg="add">
          <ac:chgData name="PALANIAPPAN Devarajan" userId="0ccb0e75-6f62-4860-b5c8-e1d1cc272866" providerId="ADAL" clId="{337FD247-9331-4CD6-8981-BD60D38C96DD}" dt="2024-01-24T05:33:15.494" v="854" actId="26606"/>
          <ac:spMkLst>
            <pc:docMk/>
            <pc:sldMk cId="774666816" sldId="265"/>
            <ac:spMk id="13" creationId="{42A4FC2C-047E-45A5-965D-8E1E3BF09BC6}"/>
          </ac:spMkLst>
        </pc:spChg>
        <pc:picChg chg="add del mod">
          <ac:chgData name="PALANIAPPAN Devarajan" userId="0ccb0e75-6f62-4860-b5c8-e1d1cc272866" providerId="ADAL" clId="{337FD247-9331-4CD6-8981-BD60D38C96DD}" dt="2024-01-24T05:33:11.310" v="853" actId="478"/>
          <ac:picMkLst>
            <pc:docMk/>
            <pc:sldMk cId="774666816" sldId="265"/>
            <ac:picMk id="2" creationId="{A8A024EF-7647-2773-65FC-6BB758E86A13}"/>
          </ac:picMkLst>
        </pc:picChg>
        <pc:picChg chg="mod ord">
          <ac:chgData name="PALANIAPPAN Devarajan" userId="0ccb0e75-6f62-4860-b5c8-e1d1cc272866" providerId="ADAL" clId="{337FD247-9331-4CD6-8981-BD60D38C96DD}" dt="2024-01-24T05:34:28.282" v="862" actId="1076"/>
          <ac:picMkLst>
            <pc:docMk/>
            <pc:sldMk cId="774666816" sldId="265"/>
            <ac:picMk id="3" creationId="{6E3CC1E9-8CE5-27ED-505F-776E6B4F7D37}"/>
          </ac:picMkLst>
        </pc:picChg>
        <pc:picChg chg="add mod">
          <ac:chgData name="PALANIAPPAN Devarajan" userId="0ccb0e75-6f62-4860-b5c8-e1d1cc272866" providerId="ADAL" clId="{337FD247-9331-4CD6-8981-BD60D38C96DD}" dt="2024-01-24T05:34:26.773" v="861" actId="1076"/>
          <ac:picMkLst>
            <pc:docMk/>
            <pc:sldMk cId="774666816" sldId="265"/>
            <ac:picMk id="4" creationId="{AF122235-2FD9-E3C9-E480-79F9AA5C941D}"/>
          </ac:picMkLst>
        </pc:picChg>
        <pc:inkChg chg="add">
          <ac:chgData name="PALANIAPPAN Devarajan" userId="0ccb0e75-6f62-4860-b5c8-e1d1cc272866" providerId="ADAL" clId="{337FD247-9331-4CD6-8981-BD60D38C96DD}" dt="2024-01-24T05:34:34.945" v="863" actId="9405"/>
          <ac:inkMkLst>
            <pc:docMk/>
            <pc:sldMk cId="774666816" sldId="265"/>
            <ac:inkMk id="5" creationId="{FF680DEF-3987-8D28-6DE4-8934F9D633D7}"/>
          </ac:inkMkLst>
        </pc:inkChg>
        <pc:inkChg chg="add">
          <ac:chgData name="PALANIAPPAN Devarajan" userId="0ccb0e75-6f62-4860-b5c8-e1d1cc272866" providerId="ADAL" clId="{337FD247-9331-4CD6-8981-BD60D38C96DD}" dt="2024-01-24T05:34:41.702" v="864" actId="9405"/>
          <ac:inkMkLst>
            <pc:docMk/>
            <pc:sldMk cId="774666816" sldId="265"/>
            <ac:inkMk id="6" creationId="{3F8E9200-7701-89C5-831E-B624BB298491}"/>
          </ac:inkMkLst>
        </pc:inkChg>
        <pc:inkChg chg="add">
          <ac:chgData name="PALANIAPPAN Devarajan" userId="0ccb0e75-6f62-4860-b5c8-e1d1cc272866" providerId="ADAL" clId="{337FD247-9331-4CD6-8981-BD60D38C96DD}" dt="2024-01-24T05:34:47.077" v="865" actId="9405"/>
          <ac:inkMkLst>
            <pc:docMk/>
            <pc:sldMk cId="774666816" sldId="265"/>
            <ac:inkMk id="7" creationId="{E4100B27-C88E-540C-AE81-9B59709D179E}"/>
          </ac:inkMkLst>
        </pc:inkChg>
        <pc:inkChg chg="add">
          <ac:chgData name="PALANIAPPAN Devarajan" userId="0ccb0e75-6f62-4860-b5c8-e1d1cc272866" providerId="ADAL" clId="{337FD247-9331-4CD6-8981-BD60D38C96DD}" dt="2024-01-24T05:34:54.027" v="866" actId="9405"/>
          <ac:inkMkLst>
            <pc:docMk/>
            <pc:sldMk cId="774666816" sldId="265"/>
            <ac:inkMk id="9" creationId="{2A30692F-DEB4-2BC7-5383-714B8DFB9201}"/>
          </ac:inkMkLst>
        </pc:inkChg>
        <pc:cxnChg chg="add del">
          <ac:chgData name="PALANIAPPAN Devarajan" userId="0ccb0e75-6f62-4860-b5c8-e1d1cc272866" providerId="ADAL" clId="{337FD247-9331-4CD6-8981-BD60D38C96DD}" dt="2024-01-24T05:33:15.494" v="854" actId="26606"/>
          <ac:cxnSpMkLst>
            <pc:docMk/>
            <pc:sldMk cId="774666816" sldId="265"/>
            <ac:cxnSpMk id="8" creationId="{1C6AAE25-BD23-41B5-AAE4-1DA5898C2ADB}"/>
          </ac:cxnSpMkLst>
        </pc:cxnChg>
      </pc:sldChg>
      <pc:sldChg chg="del">
        <pc:chgData name="PALANIAPPAN Devarajan" userId="0ccb0e75-6f62-4860-b5c8-e1d1cc272866" providerId="ADAL" clId="{337FD247-9331-4CD6-8981-BD60D38C96DD}" dt="2024-01-18T05:29:52.452" v="10" actId="2696"/>
        <pc:sldMkLst>
          <pc:docMk/>
          <pc:sldMk cId="272651584" sldId="266"/>
        </pc:sldMkLst>
      </pc:sldChg>
      <pc:sldChg chg="addSp delSp modSp add mod modTransition">
        <pc:chgData name="PALANIAPPAN Devarajan" userId="0ccb0e75-6f62-4860-b5c8-e1d1cc272866" providerId="ADAL" clId="{337FD247-9331-4CD6-8981-BD60D38C96DD}" dt="2024-01-24T06:37:26.565" v="1147" actId="9405"/>
        <pc:sldMkLst>
          <pc:docMk/>
          <pc:sldMk cId="1521808153" sldId="266"/>
        </pc:sldMkLst>
        <pc:picChg chg="add del mod">
          <ac:chgData name="PALANIAPPAN Devarajan" userId="0ccb0e75-6f62-4860-b5c8-e1d1cc272866" providerId="ADAL" clId="{337FD247-9331-4CD6-8981-BD60D38C96DD}" dt="2024-01-24T05:33:40.081" v="857"/>
          <ac:picMkLst>
            <pc:docMk/>
            <pc:sldMk cId="1521808153" sldId="266"/>
            <ac:picMk id="7" creationId="{215D238C-59D8-2010-B315-983DC3E04028}"/>
          </ac:picMkLst>
        </pc:picChg>
        <pc:inkChg chg="add">
          <ac:chgData name="PALANIAPPAN Devarajan" userId="0ccb0e75-6f62-4860-b5c8-e1d1cc272866" providerId="ADAL" clId="{337FD247-9331-4CD6-8981-BD60D38C96DD}" dt="2024-01-24T05:27:45.433" v="803" actId="9405"/>
          <ac:inkMkLst>
            <pc:docMk/>
            <pc:sldMk cId="1521808153" sldId="266"/>
            <ac:inkMk id="2" creationId="{AB0A3F91-E080-6A72-2D11-4FA204D199BE}"/>
          </ac:inkMkLst>
        </pc:inkChg>
        <pc:inkChg chg="add">
          <ac:chgData name="PALANIAPPAN Devarajan" userId="0ccb0e75-6f62-4860-b5c8-e1d1cc272866" providerId="ADAL" clId="{337FD247-9331-4CD6-8981-BD60D38C96DD}" dt="2024-01-24T05:27:48.536" v="804" actId="9405"/>
          <ac:inkMkLst>
            <pc:docMk/>
            <pc:sldMk cId="1521808153" sldId="266"/>
            <ac:inkMk id="4" creationId="{59CA4D83-0C38-BCDF-6D2F-41645B624D6D}"/>
          </ac:inkMkLst>
        </pc:inkChg>
        <pc:inkChg chg="add">
          <ac:chgData name="PALANIAPPAN Devarajan" userId="0ccb0e75-6f62-4860-b5c8-e1d1cc272866" providerId="ADAL" clId="{337FD247-9331-4CD6-8981-BD60D38C96DD}" dt="2024-01-24T05:28:10.421" v="810" actId="9405"/>
          <ac:inkMkLst>
            <pc:docMk/>
            <pc:sldMk cId="1521808153" sldId="266"/>
            <ac:inkMk id="5" creationId="{6E33565C-664F-C9F7-D7FD-AC7A655EA16E}"/>
          </ac:inkMkLst>
        </pc:inkChg>
        <pc:inkChg chg="add">
          <ac:chgData name="PALANIAPPAN Devarajan" userId="0ccb0e75-6f62-4860-b5c8-e1d1cc272866" providerId="ADAL" clId="{337FD247-9331-4CD6-8981-BD60D38C96DD}" dt="2024-01-24T05:28:16.284" v="811" actId="9405"/>
          <ac:inkMkLst>
            <pc:docMk/>
            <pc:sldMk cId="1521808153" sldId="266"/>
            <ac:inkMk id="6" creationId="{BF96E5AC-79AF-90CE-DC31-2318E93A04F2}"/>
          </ac:inkMkLst>
        </pc:inkChg>
        <pc:inkChg chg="add del">
          <ac:chgData name="PALANIAPPAN Devarajan" userId="0ccb0e75-6f62-4860-b5c8-e1d1cc272866" providerId="ADAL" clId="{337FD247-9331-4CD6-8981-BD60D38C96DD}" dt="2024-01-24T06:37:23.338" v="1146" actId="9405"/>
          <ac:inkMkLst>
            <pc:docMk/>
            <pc:sldMk cId="1521808153" sldId="266"/>
            <ac:inkMk id="7" creationId="{59BA9101-A2A6-7E89-151A-F2A88C7ECB2D}"/>
          </ac:inkMkLst>
        </pc:inkChg>
        <pc:inkChg chg="add">
          <ac:chgData name="PALANIAPPAN Devarajan" userId="0ccb0e75-6f62-4860-b5c8-e1d1cc272866" providerId="ADAL" clId="{337FD247-9331-4CD6-8981-BD60D38C96DD}" dt="2024-01-24T06:37:26.565" v="1147" actId="9405"/>
          <ac:inkMkLst>
            <pc:docMk/>
            <pc:sldMk cId="1521808153" sldId="266"/>
            <ac:inkMk id="8" creationId="{0AECEC70-6087-7357-8913-7331F7C6F133}"/>
          </ac:inkMkLst>
        </pc:inkChg>
      </pc:sldChg>
      <pc:sldChg chg="del">
        <pc:chgData name="PALANIAPPAN Devarajan" userId="0ccb0e75-6f62-4860-b5c8-e1d1cc272866" providerId="ADAL" clId="{337FD247-9331-4CD6-8981-BD60D38C96DD}" dt="2024-01-18T05:29:52.452" v="10" actId="2696"/>
        <pc:sldMkLst>
          <pc:docMk/>
          <pc:sldMk cId="2676380745" sldId="267"/>
        </pc:sldMkLst>
      </pc:sldChg>
      <pc:sldChg chg="addSp delSp modSp add mod modTransition">
        <pc:chgData name="PALANIAPPAN Devarajan" userId="0ccb0e75-6f62-4860-b5c8-e1d1cc272866" providerId="ADAL" clId="{337FD247-9331-4CD6-8981-BD60D38C96DD}" dt="2024-01-24T06:37:11.506" v="1144" actId="9405"/>
        <pc:sldMkLst>
          <pc:docMk/>
          <pc:sldMk cId="3342755328" sldId="267"/>
        </pc:sldMkLst>
        <pc:grpChg chg="mod">
          <ac:chgData name="PALANIAPPAN Devarajan" userId="0ccb0e75-6f62-4860-b5c8-e1d1cc272866" providerId="ADAL" clId="{337FD247-9331-4CD6-8981-BD60D38C96DD}" dt="2024-01-24T05:29:46.080" v="827"/>
          <ac:grpSpMkLst>
            <pc:docMk/>
            <pc:sldMk cId="3342755328" sldId="267"/>
            <ac:grpSpMk id="14" creationId="{16A37B5E-6EB1-9570-C6B2-3B230AA67982}"/>
          </ac:grpSpMkLst>
        </pc:grpChg>
        <pc:grpChg chg="mod">
          <ac:chgData name="PALANIAPPAN Devarajan" userId="0ccb0e75-6f62-4860-b5c8-e1d1cc272866" providerId="ADAL" clId="{337FD247-9331-4CD6-8981-BD60D38C96DD}" dt="2024-01-24T05:29:58.597" v="833"/>
          <ac:grpSpMkLst>
            <pc:docMk/>
            <pc:sldMk cId="3342755328" sldId="267"/>
            <ac:grpSpMk id="17" creationId="{6688B4B3-AFFA-426F-268F-4DF38FEFDDD5}"/>
          </ac:grpSpMkLst>
        </pc:grpChg>
        <pc:picChg chg="add del mod">
          <ac:chgData name="PALANIAPPAN Devarajan" userId="0ccb0e75-6f62-4860-b5c8-e1d1cc272866" providerId="ADAL" clId="{337FD247-9331-4CD6-8981-BD60D38C96DD}" dt="2024-01-24T05:32:28.781" v="848" actId="21"/>
          <ac:picMkLst>
            <pc:docMk/>
            <pc:sldMk cId="3342755328" sldId="267"/>
            <ac:picMk id="22" creationId="{690910FB-1788-F6BA-E1A8-92A9F1632F4E}"/>
          </ac:picMkLst>
        </pc:picChg>
        <pc:inkChg chg="add del">
          <ac:chgData name="PALANIAPPAN Devarajan" userId="0ccb0e75-6f62-4860-b5c8-e1d1cc272866" providerId="ADAL" clId="{337FD247-9331-4CD6-8981-BD60D38C96DD}" dt="2024-01-24T05:28:35.270" v="813" actId="9405"/>
          <ac:inkMkLst>
            <pc:docMk/>
            <pc:sldMk cId="3342755328" sldId="267"/>
            <ac:inkMk id="2" creationId="{BE81EFD6-3BC9-520E-C911-73C4D5E87003}"/>
          </ac:inkMkLst>
        </pc:inkChg>
        <pc:inkChg chg="add">
          <ac:chgData name="PALANIAPPAN Devarajan" userId="0ccb0e75-6f62-4860-b5c8-e1d1cc272866" providerId="ADAL" clId="{337FD247-9331-4CD6-8981-BD60D38C96DD}" dt="2024-01-24T06:37:11.506" v="1144" actId="9405"/>
          <ac:inkMkLst>
            <pc:docMk/>
            <pc:sldMk cId="3342755328" sldId="267"/>
            <ac:inkMk id="2" creationId="{C524910E-D0D4-3A61-5B96-32D0BFD280F7}"/>
          </ac:inkMkLst>
        </pc:inkChg>
        <pc:inkChg chg="add">
          <ac:chgData name="PALANIAPPAN Devarajan" userId="0ccb0e75-6f62-4860-b5c8-e1d1cc272866" providerId="ADAL" clId="{337FD247-9331-4CD6-8981-BD60D38C96DD}" dt="2024-01-24T05:28:46.074" v="814" actId="9405"/>
          <ac:inkMkLst>
            <pc:docMk/>
            <pc:sldMk cId="3342755328" sldId="267"/>
            <ac:inkMk id="4" creationId="{22ED21F2-1A63-397A-F54D-646E25C518B7}"/>
          </ac:inkMkLst>
        </pc:inkChg>
        <pc:inkChg chg="add del">
          <ac:chgData name="PALANIAPPAN Devarajan" userId="0ccb0e75-6f62-4860-b5c8-e1d1cc272866" providerId="ADAL" clId="{337FD247-9331-4CD6-8981-BD60D38C96DD}" dt="2024-01-24T05:28:55.636" v="816" actId="9405"/>
          <ac:inkMkLst>
            <pc:docMk/>
            <pc:sldMk cId="3342755328" sldId="267"/>
            <ac:inkMk id="5" creationId="{12D3688D-BEDD-B46F-BBA9-F77A3BB9C7BD}"/>
          </ac:inkMkLst>
        </pc:inkChg>
        <pc:inkChg chg="add">
          <ac:chgData name="PALANIAPPAN Devarajan" userId="0ccb0e75-6f62-4860-b5c8-e1d1cc272866" providerId="ADAL" clId="{337FD247-9331-4CD6-8981-BD60D38C96DD}" dt="2024-01-24T05:29:05.792" v="817" actId="9405"/>
          <ac:inkMkLst>
            <pc:docMk/>
            <pc:sldMk cId="3342755328" sldId="267"/>
            <ac:inkMk id="6" creationId="{651CCEC2-0889-3E5E-7BB2-49894B425809}"/>
          </ac:inkMkLst>
        </pc:inkChg>
        <pc:inkChg chg="add del">
          <ac:chgData name="PALANIAPPAN Devarajan" userId="0ccb0e75-6f62-4860-b5c8-e1d1cc272866" providerId="ADAL" clId="{337FD247-9331-4CD6-8981-BD60D38C96DD}" dt="2024-01-24T05:29:11.091" v="819" actId="9405"/>
          <ac:inkMkLst>
            <pc:docMk/>
            <pc:sldMk cId="3342755328" sldId="267"/>
            <ac:inkMk id="7" creationId="{441A62FE-911A-8E01-9A92-67D8E69FE895}"/>
          </ac:inkMkLst>
        </pc:inkChg>
        <pc:inkChg chg="add">
          <ac:chgData name="PALANIAPPAN Devarajan" userId="0ccb0e75-6f62-4860-b5c8-e1d1cc272866" providerId="ADAL" clId="{337FD247-9331-4CD6-8981-BD60D38C96DD}" dt="2024-01-24T05:29:20.877" v="820" actId="9405"/>
          <ac:inkMkLst>
            <pc:docMk/>
            <pc:sldMk cId="3342755328" sldId="267"/>
            <ac:inkMk id="8" creationId="{BF0FCA2A-B033-9C80-D0F7-7811DCC710AD}"/>
          </ac:inkMkLst>
        </pc:inkChg>
        <pc:inkChg chg="add del">
          <ac:chgData name="PALANIAPPAN Devarajan" userId="0ccb0e75-6f62-4860-b5c8-e1d1cc272866" providerId="ADAL" clId="{337FD247-9331-4CD6-8981-BD60D38C96DD}" dt="2024-01-24T05:29:52.558" v="828"/>
          <ac:inkMkLst>
            <pc:docMk/>
            <pc:sldMk cId="3342755328" sldId="267"/>
            <ac:inkMk id="9" creationId="{6157992A-58CF-F91F-7507-320B563986D7}"/>
          </ac:inkMkLst>
        </pc:inkChg>
        <pc:inkChg chg="add del">
          <ac:chgData name="PALANIAPPAN Devarajan" userId="0ccb0e75-6f62-4860-b5c8-e1d1cc272866" providerId="ADAL" clId="{337FD247-9331-4CD6-8981-BD60D38C96DD}" dt="2024-01-24T05:29:29.811" v="823" actId="9405"/>
          <ac:inkMkLst>
            <pc:docMk/>
            <pc:sldMk cId="3342755328" sldId="267"/>
            <ac:inkMk id="10" creationId="{C3711AD2-FFDF-06A5-E389-3BD32CF62661}"/>
          </ac:inkMkLst>
        </pc:inkChg>
        <pc:inkChg chg="add mod">
          <ac:chgData name="PALANIAPPAN Devarajan" userId="0ccb0e75-6f62-4860-b5c8-e1d1cc272866" providerId="ADAL" clId="{337FD247-9331-4CD6-8981-BD60D38C96DD}" dt="2024-01-24T05:29:46.080" v="827"/>
          <ac:inkMkLst>
            <pc:docMk/>
            <pc:sldMk cId="3342755328" sldId="267"/>
            <ac:inkMk id="11" creationId="{1FDEE5EE-72D5-74A1-BDBB-5D23A443A209}"/>
          </ac:inkMkLst>
        </pc:inkChg>
        <pc:inkChg chg="add mod">
          <ac:chgData name="PALANIAPPAN Devarajan" userId="0ccb0e75-6f62-4860-b5c8-e1d1cc272866" providerId="ADAL" clId="{337FD247-9331-4CD6-8981-BD60D38C96DD}" dt="2024-01-24T05:29:46.080" v="827"/>
          <ac:inkMkLst>
            <pc:docMk/>
            <pc:sldMk cId="3342755328" sldId="267"/>
            <ac:inkMk id="12" creationId="{0D437F2B-98D7-3805-67B5-C2CD7C2ED857}"/>
          </ac:inkMkLst>
        </pc:inkChg>
        <pc:inkChg chg="add mod">
          <ac:chgData name="PALANIAPPAN Devarajan" userId="0ccb0e75-6f62-4860-b5c8-e1d1cc272866" providerId="ADAL" clId="{337FD247-9331-4CD6-8981-BD60D38C96DD}" dt="2024-01-24T05:29:46.080" v="827"/>
          <ac:inkMkLst>
            <pc:docMk/>
            <pc:sldMk cId="3342755328" sldId="267"/>
            <ac:inkMk id="13" creationId="{FEB55AD3-CAC7-A0F6-6CC8-FB6E5CB2D494}"/>
          </ac:inkMkLst>
        </pc:inkChg>
        <pc:inkChg chg="add mod">
          <ac:chgData name="PALANIAPPAN Devarajan" userId="0ccb0e75-6f62-4860-b5c8-e1d1cc272866" providerId="ADAL" clId="{337FD247-9331-4CD6-8981-BD60D38C96DD}" dt="2024-01-24T05:29:58.597" v="833"/>
          <ac:inkMkLst>
            <pc:docMk/>
            <pc:sldMk cId="3342755328" sldId="267"/>
            <ac:inkMk id="15" creationId="{FB2EF4B6-6DF0-3DC1-DDCA-2BC91E2E3D5B}"/>
          </ac:inkMkLst>
        </pc:inkChg>
        <pc:inkChg chg="add del mod">
          <ac:chgData name="PALANIAPPAN Devarajan" userId="0ccb0e75-6f62-4860-b5c8-e1d1cc272866" providerId="ADAL" clId="{337FD247-9331-4CD6-8981-BD60D38C96DD}" dt="2024-01-24T05:29:58.597" v="833"/>
          <ac:inkMkLst>
            <pc:docMk/>
            <pc:sldMk cId="3342755328" sldId="267"/>
            <ac:inkMk id="16" creationId="{D148894D-41AF-F661-C639-C53867810EA9}"/>
          </ac:inkMkLst>
        </pc:inkChg>
        <pc:inkChg chg="add del">
          <ac:chgData name="PALANIAPPAN Devarajan" userId="0ccb0e75-6f62-4860-b5c8-e1d1cc272866" providerId="ADAL" clId="{337FD247-9331-4CD6-8981-BD60D38C96DD}" dt="2024-01-24T05:30:02.202" v="835" actId="9405"/>
          <ac:inkMkLst>
            <pc:docMk/>
            <pc:sldMk cId="3342755328" sldId="267"/>
            <ac:inkMk id="18" creationId="{E066465E-A860-A7B7-4DA6-E34D0E484845}"/>
          </ac:inkMkLst>
        </pc:inkChg>
        <pc:inkChg chg="add">
          <ac:chgData name="PALANIAPPAN Devarajan" userId="0ccb0e75-6f62-4860-b5c8-e1d1cc272866" providerId="ADAL" clId="{337FD247-9331-4CD6-8981-BD60D38C96DD}" dt="2024-01-24T05:30:06.690" v="836" actId="9405"/>
          <ac:inkMkLst>
            <pc:docMk/>
            <pc:sldMk cId="3342755328" sldId="267"/>
            <ac:inkMk id="19" creationId="{5EE7C8F6-543A-AA52-8BFD-6B99F6C6B096}"/>
          </ac:inkMkLst>
        </pc:inkChg>
        <pc:inkChg chg="add del">
          <ac:chgData name="PALANIAPPAN Devarajan" userId="0ccb0e75-6f62-4860-b5c8-e1d1cc272866" providerId="ADAL" clId="{337FD247-9331-4CD6-8981-BD60D38C96DD}" dt="2024-01-24T05:30:14.195" v="838" actId="9405"/>
          <ac:inkMkLst>
            <pc:docMk/>
            <pc:sldMk cId="3342755328" sldId="267"/>
            <ac:inkMk id="20" creationId="{BAB002AB-2CD8-3315-4677-2ADB2CC34758}"/>
          </ac:inkMkLst>
        </pc:inkChg>
      </pc:sldChg>
      <pc:sldChg chg="del">
        <pc:chgData name="PALANIAPPAN Devarajan" userId="0ccb0e75-6f62-4860-b5c8-e1d1cc272866" providerId="ADAL" clId="{337FD247-9331-4CD6-8981-BD60D38C96DD}" dt="2024-01-18T05:29:52.452" v="10" actId="2696"/>
        <pc:sldMkLst>
          <pc:docMk/>
          <pc:sldMk cId="613101053" sldId="268"/>
        </pc:sldMkLst>
      </pc:sldChg>
      <pc:sldChg chg="add del ord modTransition">
        <pc:chgData name="PALANIAPPAN Devarajan" userId="0ccb0e75-6f62-4860-b5c8-e1d1cc272866" providerId="ADAL" clId="{337FD247-9331-4CD6-8981-BD60D38C96DD}" dt="2024-02-05T13:29:47.561" v="1162" actId="47"/>
        <pc:sldMkLst>
          <pc:docMk/>
          <pc:sldMk cId="2797838803" sldId="268"/>
        </pc:sldMkLst>
      </pc:sldChg>
      <pc:sldChg chg="addSp modSp add mod ord modTransition">
        <pc:chgData name="PALANIAPPAN Devarajan" userId="0ccb0e75-6f62-4860-b5c8-e1d1cc272866" providerId="ADAL" clId="{337FD247-9331-4CD6-8981-BD60D38C96DD}" dt="2024-01-24T05:24:53.863" v="775" actId="9405"/>
        <pc:sldMkLst>
          <pc:docMk/>
          <pc:sldMk cId="3203620349" sldId="269"/>
        </pc:sldMkLst>
        <pc:grpChg chg="mod">
          <ac:chgData name="PALANIAPPAN Devarajan" userId="0ccb0e75-6f62-4860-b5c8-e1d1cc272866" providerId="ADAL" clId="{337FD247-9331-4CD6-8981-BD60D38C96DD}" dt="2024-01-24T05:24:49.316" v="774"/>
          <ac:grpSpMkLst>
            <pc:docMk/>
            <pc:sldMk cId="3203620349" sldId="269"/>
            <ac:grpSpMk id="6" creationId="{C018703E-AF5E-A5D1-5656-9D62A6F3DFFD}"/>
          </ac:grpSpMkLst>
        </pc:grpChg>
        <pc:inkChg chg="add">
          <ac:chgData name="PALANIAPPAN Devarajan" userId="0ccb0e75-6f62-4860-b5c8-e1d1cc272866" providerId="ADAL" clId="{337FD247-9331-4CD6-8981-BD60D38C96DD}" dt="2024-01-24T05:24:41.698" v="771" actId="9405"/>
          <ac:inkMkLst>
            <pc:docMk/>
            <pc:sldMk cId="3203620349" sldId="269"/>
            <ac:inkMk id="2" creationId="{B848CF5F-992A-C596-670E-1F8DF838EFF4}"/>
          </ac:inkMkLst>
        </pc:inkChg>
        <pc:inkChg chg="add mod">
          <ac:chgData name="PALANIAPPAN Devarajan" userId="0ccb0e75-6f62-4860-b5c8-e1d1cc272866" providerId="ADAL" clId="{337FD247-9331-4CD6-8981-BD60D38C96DD}" dt="2024-01-24T05:24:49.316" v="774"/>
          <ac:inkMkLst>
            <pc:docMk/>
            <pc:sldMk cId="3203620349" sldId="269"/>
            <ac:inkMk id="4" creationId="{E0C54A1C-19A3-73EC-F8A4-1C4AECDBBA07}"/>
          </ac:inkMkLst>
        </pc:inkChg>
        <pc:inkChg chg="add mod">
          <ac:chgData name="PALANIAPPAN Devarajan" userId="0ccb0e75-6f62-4860-b5c8-e1d1cc272866" providerId="ADAL" clId="{337FD247-9331-4CD6-8981-BD60D38C96DD}" dt="2024-01-24T05:24:49.316" v="774"/>
          <ac:inkMkLst>
            <pc:docMk/>
            <pc:sldMk cId="3203620349" sldId="269"/>
            <ac:inkMk id="5" creationId="{E0E20425-C422-3ACC-9522-BB0AEB200EA8}"/>
          </ac:inkMkLst>
        </pc:inkChg>
        <pc:inkChg chg="add">
          <ac:chgData name="PALANIAPPAN Devarajan" userId="0ccb0e75-6f62-4860-b5c8-e1d1cc272866" providerId="ADAL" clId="{337FD247-9331-4CD6-8981-BD60D38C96DD}" dt="2024-01-24T05:24:53.863" v="775" actId="9405"/>
          <ac:inkMkLst>
            <pc:docMk/>
            <pc:sldMk cId="3203620349" sldId="269"/>
            <ac:inkMk id="7" creationId="{CD91DEFF-8FAB-83C2-9A57-FFEC5609BD44}"/>
          </ac:inkMkLst>
        </pc:inkChg>
      </pc:sldChg>
      <pc:sldChg chg="del">
        <pc:chgData name="PALANIAPPAN Devarajan" userId="0ccb0e75-6f62-4860-b5c8-e1d1cc272866" providerId="ADAL" clId="{337FD247-9331-4CD6-8981-BD60D38C96DD}" dt="2024-01-18T05:29:52.452" v="10" actId="2696"/>
        <pc:sldMkLst>
          <pc:docMk/>
          <pc:sldMk cId="4011883591" sldId="269"/>
        </pc:sldMkLst>
      </pc:sldChg>
      <pc:sldChg chg="del">
        <pc:chgData name="PALANIAPPAN Devarajan" userId="0ccb0e75-6f62-4860-b5c8-e1d1cc272866" providerId="ADAL" clId="{337FD247-9331-4CD6-8981-BD60D38C96DD}" dt="2024-01-18T05:29:52.452" v="10" actId="2696"/>
        <pc:sldMkLst>
          <pc:docMk/>
          <pc:sldMk cId="1424411826" sldId="270"/>
        </pc:sldMkLst>
      </pc:sldChg>
      <pc:sldChg chg="add modTransition">
        <pc:chgData name="PALANIAPPAN Devarajan" userId="0ccb0e75-6f62-4860-b5c8-e1d1cc272866" providerId="ADAL" clId="{337FD247-9331-4CD6-8981-BD60D38C96DD}" dt="2024-01-23T12:29:29.269" v="329"/>
        <pc:sldMkLst>
          <pc:docMk/>
          <pc:sldMk cId="4208664747" sldId="270"/>
        </pc:sldMkLst>
      </pc:sldChg>
      <pc:sldChg chg="add modTransition">
        <pc:chgData name="PALANIAPPAN Devarajan" userId="0ccb0e75-6f62-4860-b5c8-e1d1cc272866" providerId="ADAL" clId="{337FD247-9331-4CD6-8981-BD60D38C96DD}" dt="2024-01-23T12:29:35.153" v="330"/>
        <pc:sldMkLst>
          <pc:docMk/>
          <pc:sldMk cId="733517506" sldId="271"/>
        </pc:sldMkLst>
      </pc:sldChg>
      <pc:sldChg chg="del">
        <pc:chgData name="PALANIAPPAN Devarajan" userId="0ccb0e75-6f62-4860-b5c8-e1d1cc272866" providerId="ADAL" clId="{337FD247-9331-4CD6-8981-BD60D38C96DD}" dt="2024-01-18T05:29:52.452" v="10" actId="2696"/>
        <pc:sldMkLst>
          <pc:docMk/>
          <pc:sldMk cId="1611723740" sldId="271"/>
        </pc:sldMkLst>
      </pc:sldChg>
      <pc:sldChg chg="add modTransition">
        <pc:chgData name="PALANIAPPAN Devarajan" userId="0ccb0e75-6f62-4860-b5c8-e1d1cc272866" providerId="ADAL" clId="{337FD247-9331-4CD6-8981-BD60D38C96DD}" dt="2024-01-23T12:29:52.056" v="331"/>
        <pc:sldMkLst>
          <pc:docMk/>
          <pc:sldMk cId="1248702069" sldId="272"/>
        </pc:sldMkLst>
      </pc:sldChg>
      <pc:sldChg chg="del">
        <pc:chgData name="PALANIAPPAN Devarajan" userId="0ccb0e75-6f62-4860-b5c8-e1d1cc272866" providerId="ADAL" clId="{337FD247-9331-4CD6-8981-BD60D38C96DD}" dt="2024-01-18T05:29:52.452" v="10" actId="2696"/>
        <pc:sldMkLst>
          <pc:docMk/>
          <pc:sldMk cId="2986432267" sldId="272"/>
        </pc:sldMkLst>
      </pc:sldChg>
      <pc:sldChg chg="addSp delSp modSp add mod modTransition">
        <pc:chgData name="PALANIAPPAN Devarajan" userId="0ccb0e75-6f62-4860-b5c8-e1d1cc272866" providerId="ADAL" clId="{337FD247-9331-4CD6-8981-BD60D38C96DD}" dt="2024-01-24T06:35:19.004" v="1118"/>
        <pc:sldMkLst>
          <pc:docMk/>
          <pc:sldMk cId="2474691539" sldId="273"/>
        </pc:sldMkLst>
        <pc:grpChg chg="del mod">
          <ac:chgData name="PALANIAPPAN Devarajan" userId="0ccb0e75-6f62-4860-b5c8-e1d1cc272866" providerId="ADAL" clId="{337FD247-9331-4CD6-8981-BD60D38C96DD}" dt="2024-01-24T06:35:19.004" v="1118"/>
          <ac:grpSpMkLst>
            <pc:docMk/>
            <pc:sldMk cId="2474691539" sldId="273"/>
            <ac:grpSpMk id="7" creationId="{9560A4FD-8F3C-1702-4AAB-2F28C206D79C}"/>
          </ac:grpSpMkLst>
        </pc:grpChg>
        <pc:grpChg chg="mod">
          <ac:chgData name="PALANIAPPAN Devarajan" userId="0ccb0e75-6f62-4860-b5c8-e1d1cc272866" providerId="ADAL" clId="{337FD247-9331-4CD6-8981-BD60D38C96DD}" dt="2024-01-24T06:35:19.004" v="1118"/>
          <ac:grpSpMkLst>
            <pc:docMk/>
            <pc:sldMk cId="2474691539" sldId="273"/>
            <ac:grpSpMk id="9" creationId="{DE3FEDA5-9E23-7182-865D-FA803EEE5DAE}"/>
          </ac:grpSpMkLst>
        </pc:grpChg>
        <pc:inkChg chg="add del">
          <ac:chgData name="PALANIAPPAN Devarajan" userId="0ccb0e75-6f62-4860-b5c8-e1d1cc272866" providerId="ADAL" clId="{337FD247-9331-4CD6-8981-BD60D38C96DD}" dt="2024-01-24T06:30:29.764" v="1057" actId="9405"/>
          <ac:inkMkLst>
            <pc:docMk/>
            <pc:sldMk cId="2474691539" sldId="273"/>
            <ac:inkMk id="2" creationId="{903D204E-F7C8-0D85-2F8F-A172A20BD26D}"/>
          </ac:inkMkLst>
        </pc:inkChg>
        <pc:inkChg chg="add">
          <ac:chgData name="PALANIAPPAN Devarajan" userId="0ccb0e75-6f62-4860-b5c8-e1d1cc272866" providerId="ADAL" clId="{337FD247-9331-4CD6-8981-BD60D38C96DD}" dt="2024-01-24T06:30:58.811" v="1060" actId="9405"/>
          <ac:inkMkLst>
            <pc:docMk/>
            <pc:sldMk cId="2474691539" sldId="273"/>
            <ac:inkMk id="4" creationId="{794EBD84-4940-A0A1-B9C3-30B28925D9DA}"/>
          </ac:inkMkLst>
        </pc:inkChg>
        <pc:inkChg chg="add mod">
          <ac:chgData name="PALANIAPPAN Devarajan" userId="0ccb0e75-6f62-4860-b5c8-e1d1cc272866" providerId="ADAL" clId="{337FD247-9331-4CD6-8981-BD60D38C96DD}" dt="2024-01-24T06:35:19.004" v="1118"/>
          <ac:inkMkLst>
            <pc:docMk/>
            <pc:sldMk cId="2474691539" sldId="273"/>
            <ac:inkMk id="5" creationId="{26A1294A-C62C-74C5-2DC1-74F496A3A24F}"/>
          </ac:inkMkLst>
        </pc:inkChg>
        <pc:inkChg chg="add mod">
          <ac:chgData name="PALANIAPPAN Devarajan" userId="0ccb0e75-6f62-4860-b5c8-e1d1cc272866" providerId="ADAL" clId="{337FD247-9331-4CD6-8981-BD60D38C96DD}" dt="2024-01-24T06:35:19.004" v="1118"/>
          <ac:inkMkLst>
            <pc:docMk/>
            <pc:sldMk cId="2474691539" sldId="273"/>
            <ac:inkMk id="6" creationId="{DE752A44-E133-0429-EBB2-79E77EA8215F}"/>
          </ac:inkMkLst>
        </pc:inkChg>
        <pc:inkChg chg="add mod">
          <ac:chgData name="PALANIAPPAN Devarajan" userId="0ccb0e75-6f62-4860-b5c8-e1d1cc272866" providerId="ADAL" clId="{337FD247-9331-4CD6-8981-BD60D38C96DD}" dt="2024-01-24T06:35:19.004" v="1118"/>
          <ac:inkMkLst>
            <pc:docMk/>
            <pc:sldMk cId="2474691539" sldId="273"/>
            <ac:inkMk id="8" creationId="{BDDBFDD2-EE9E-4787-305E-73AA57C0CC93}"/>
          </ac:inkMkLst>
        </pc:inkChg>
      </pc:sldChg>
      <pc:sldChg chg="del">
        <pc:chgData name="PALANIAPPAN Devarajan" userId="0ccb0e75-6f62-4860-b5c8-e1d1cc272866" providerId="ADAL" clId="{337FD247-9331-4CD6-8981-BD60D38C96DD}" dt="2024-01-18T05:29:52.452" v="10" actId="2696"/>
        <pc:sldMkLst>
          <pc:docMk/>
          <pc:sldMk cId="2585927967" sldId="273"/>
        </pc:sldMkLst>
      </pc:sldChg>
      <pc:sldChg chg="del">
        <pc:chgData name="PALANIAPPAN Devarajan" userId="0ccb0e75-6f62-4860-b5c8-e1d1cc272866" providerId="ADAL" clId="{337FD247-9331-4CD6-8981-BD60D38C96DD}" dt="2024-01-18T05:29:52.452" v="10" actId="2696"/>
        <pc:sldMkLst>
          <pc:docMk/>
          <pc:sldMk cId="768214316" sldId="274"/>
        </pc:sldMkLst>
      </pc:sldChg>
      <pc:sldChg chg="del">
        <pc:chgData name="PALANIAPPAN Devarajan" userId="0ccb0e75-6f62-4860-b5c8-e1d1cc272866" providerId="ADAL" clId="{337FD247-9331-4CD6-8981-BD60D38C96DD}" dt="2024-01-18T05:29:52.452" v="10" actId="2696"/>
        <pc:sldMkLst>
          <pc:docMk/>
          <pc:sldMk cId="2352585194" sldId="275"/>
        </pc:sldMkLst>
      </pc:sldChg>
      <pc:sldChg chg="add del modTransition">
        <pc:chgData name="PALANIAPPAN Devarajan" userId="0ccb0e75-6f62-4860-b5c8-e1d1cc272866" providerId="ADAL" clId="{337FD247-9331-4CD6-8981-BD60D38C96DD}" dt="2024-01-23T12:28:47.263" v="328" actId="47"/>
        <pc:sldMkLst>
          <pc:docMk/>
          <pc:sldMk cId="3203650612" sldId="275"/>
        </pc:sldMkLst>
      </pc:sldChg>
      <pc:sldChg chg="del">
        <pc:chgData name="PALANIAPPAN Devarajan" userId="0ccb0e75-6f62-4860-b5c8-e1d1cc272866" providerId="ADAL" clId="{337FD247-9331-4CD6-8981-BD60D38C96DD}" dt="2024-01-18T05:29:52.452" v="10" actId="2696"/>
        <pc:sldMkLst>
          <pc:docMk/>
          <pc:sldMk cId="204674819" sldId="276"/>
        </pc:sldMkLst>
      </pc:sldChg>
      <pc:sldChg chg="addSp delSp modSp add mod modTransition">
        <pc:chgData name="PALANIAPPAN Devarajan" userId="0ccb0e75-6f62-4860-b5c8-e1d1cc272866" providerId="ADAL" clId="{337FD247-9331-4CD6-8981-BD60D38C96DD}" dt="2024-01-24T06:36:57.790" v="1143" actId="9405"/>
        <pc:sldMkLst>
          <pc:docMk/>
          <pc:sldMk cId="2828617446" sldId="276"/>
        </pc:sldMkLst>
        <pc:grpChg chg="del mod">
          <ac:chgData name="PALANIAPPAN Devarajan" userId="0ccb0e75-6f62-4860-b5c8-e1d1cc272866" providerId="ADAL" clId="{337FD247-9331-4CD6-8981-BD60D38C96DD}" dt="2024-01-24T05:38:17.681" v="881"/>
          <ac:grpSpMkLst>
            <pc:docMk/>
            <pc:sldMk cId="2828617446" sldId="276"/>
            <ac:grpSpMk id="14" creationId="{62B55F38-6793-8213-8EB0-54EE71E98B15}"/>
          </ac:grpSpMkLst>
        </pc:grpChg>
        <pc:grpChg chg="mod">
          <ac:chgData name="PALANIAPPAN Devarajan" userId="0ccb0e75-6f62-4860-b5c8-e1d1cc272866" providerId="ADAL" clId="{337FD247-9331-4CD6-8981-BD60D38C96DD}" dt="2024-01-24T05:38:17.681" v="881"/>
          <ac:grpSpMkLst>
            <pc:docMk/>
            <pc:sldMk cId="2828617446" sldId="276"/>
            <ac:grpSpMk id="16" creationId="{C79E334D-F2D8-A05A-3992-F085255B80C2}"/>
          </ac:grpSpMkLst>
        </pc:grpChg>
        <pc:inkChg chg="add">
          <ac:chgData name="PALANIAPPAN Devarajan" userId="0ccb0e75-6f62-4860-b5c8-e1d1cc272866" providerId="ADAL" clId="{337FD247-9331-4CD6-8981-BD60D38C96DD}" dt="2024-01-24T05:36:43.460" v="867" actId="9405"/>
          <ac:inkMkLst>
            <pc:docMk/>
            <pc:sldMk cId="2828617446" sldId="276"/>
            <ac:inkMk id="2" creationId="{706B256C-AB64-B660-F20E-62E5BADA2ED6}"/>
          </ac:inkMkLst>
        </pc:inkChg>
        <pc:inkChg chg="add">
          <ac:chgData name="PALANIAPPAN Devarajan" userId="0ccb0e75-6f62-4860-b5c8-e1d1cc272866" providerId="ADAL" clId="{337FD247-9331-4CD6-8981-BD60D38C96DD}" dt="2024-01-24T05:37:00.992" v="868" actId="9405"/>
          <ac:inkMkLst>
            <pc:docMk/>
            <pc:sldMk cId="2828617446" sldId="276"/>
            <ac:inkMk id="4" creationId="{9391C439-0E8A-4E9C-27DB-397C98D57429}"/>
          </ac:inkMkLst>
        </pc:inkChg>
        <pc:inkChg chg="add">
          <ac:chgData name="PALANIAPPAN Devarajan" userId="0ccb0e75-6f62-4860-b5c8-e1d1cc272866" providerId="ADAL" clId="{337FD247-9331-4CD6-8981-BD60D38C96DD}" dt="2024-01-24T05:37:03.156" v="869" actId="9405"/>
          <ac:inkMkLst>
            <pc:docMk/>
            <pc:sldMk cId="2828617446" sldId="276"/>
            <ac:inkMk id="5" creationId="{D48F069A-E393-4451-C8DF-88738E284AC7}"/>
          </ac:inkMkLst>
        </pc:inkChg>
        <pc:inkChg chg="add">
          <ac:chgData name="PALANIAPPAN Devarajan" userId="0ccb0e75-6f62-4860-b5c8-e1d1cc272866" providerId="ADAL" clId="{337FD247-9331-4CD6-8981-BD60D38C96DD}" dt="2024-01-24T05:37:05.255" v="870" actId="9405"/>
          <ac:inkMkLst>
            <pc:docMk/>
            <pc:sldMk cId="2828617446" sldId="276"/>
            <ac:inkMk id="6" creationId="{5F7C13F9-34C6-407C-71F3-CC0C3E5D5492}"/>
          </ac:inkMkLst>
        </pc:inkChg>
        <pc:inkChg chg="add">
          <ac:chgData name="PALANIAPPAN Devarajan" userId="0ccb0e75-6f62-4860-b5c8-e1d1cc272866" providerId="ADAL" clId="{337FD247-9331-4CD6-8981-BD60D38C96DD}" dt="2024-01-24T05:37:08.093" v="871" actId="9405"/>
          <ac:inkMkLst>
            <pc:docMk/>
            <pc:sldMk cId="2828617446" sldId="276"/>
            <ac:inkMk id="7" creationId="{C5FD3F20-1908-4CDE-2384-2A61ED2F6B96}"/>
          </ac:inkMkLst>
        </pc:inkChg>
        <pc:inkChg chg="add">
          <ac:chgData name="PALANIAPPAN Devarajan" userId="0ccb0e75-6f62-4860-b5c8-e1d1cc272866" providerId="ADAL" clId="{337FD247-9331-4CD6-8981-BD60D38C96DD}" dt="2024-01-24T05:37:10.444" v="872" actId="9405"/>
          <ac:inkMkLst>
            <pc:docMk/>
            <pc:sldMk cId="2828617446" sldId="276"/>
            <ac:inkMk id="8" creationId="{037A77F4-5500-6452-3AC5-C00CBE6DFD73}"/>
          </ac:inkMkLst>
        </pc:inkChg>
        <pc:inkChg chg="add">
          <ac:chgData name="PALANIAPPAN Devarajan" userId="0ccb0e75-6f62-4860-b5c8-e1d1cc272866" providerId="ADAL" clId="{337FD247-9331-4CD6-8981-BD60D38C96DD}" dt="2024-01-24T05:37:24.057" v="873" actId="9405"/>
          <ac:inkMkLst>
            <pc:docMk/>
            <pc:sldMk cId="2828617446" sldId="276"/>
            <ac:inkMk id="9" creationId="{AE09B971-813E-3F45-2080-BAF37B1F4D15}"/>
          </ac:inkMkLst>
        </pc:inkChg>
        <pc:inkChg chg="add del">
          <ac:chgData name="PALANIAPPAN Devarajan" userId="0ccb0e75-6f62-4860-b5c8-e1d1cc272866" providerId="ADAL" clId="{337FD247-9331-4CD6-8981-BD60D38C96DD}" dt="2024-01-24T05:37:58.118" v="875" actId="9405"/>
          <ac:inkMkLst>
            <pc:docMk/>
            <pc:sldMk cId="2828617446" sldId="276"/>
            <ac:inkMk id="10" creationId="{024FB900-EEE8-CE81-90EB-ECFEFC6FC779}"/>
          </ac:inkMkLst>
        </pc:inkChg>
        <pc:inkChg chg="add">
          <ac:chgData name="PALANIAPPAN Devarajan" userId="0ccb0e75-6f62-4860-b5c8-e1d1cc272866" providerId="ADAL" clId="{337FD247-9331-4CD6-8981-BD60D38C96DD}" dt="2024-01-24T06:30:49.175" v="1059" actId="9405"/>
          <ac:inkMkLst>
            <pc:docMk/>
            <pc:sldMk cId="2828617446" sldId="276"/>
            <ac:inkMk id="10" creationId="{349DD3B9-D49A-76DA-19F1-78B49634B4A2}"/>
          </ac:inkMkLst>
        </pc:inkChg>
        <pc:inkChg chg="add">
          <ac:chgData name="PALANIAPPAN Devarajan" userId="0ccb0e75-6f62-4860-b5c8-e1d1cc272866" providerId="ADAL" clId="{337FD247-9331-4CD6-8981-BD60D38C96DD}" dt="2024-01-24T05:38:04.496" v="876" actId="9405"/>
          <ac:inkMkLst>
            <pc:docMk/>
            <pc:sldMk cId="2828617446" sldId="276"/>
            <ac:inkMk id="11" creationId="{1AF8B941-07B4-7D46-C424-F74CA4647311}"/>
          </ac:inkMkLst>
        </pc:inkChg>
        <pc:inkChg chg="add mod">
          <ac:chgData name="PALANIAPPAN Devarajan" userId="0ccb0e75-6f62-4860-b5c8-e1d1cc272866" providerId="ADAL" clId="{337FD247-9331-4CD6-8981-BD60D38C96DD}" dt="2024-01-24T05:38:17.681" v="881"/>
          <ac:inkMkLst>
            <pc:docMk/>
            <pc:sldMk cId="2828617446" sldId="276"/>
            <ac:inkMk id="12" creationId="{CDFCFEBC-41A0-5FA3-D4FD-C4B0E6CEE5E8}"/>
          </ac:inkMkLst>
        </pc:inkChg>
        <pc:inkChg chg="add mod">
          <ac:chgData name="PALANIAPPAN Devarajan" userId="0ccb0e75-6f62-4860-b5c8-e1d1cc272866" providerId="ADAL" clId="{337FD247-9331-4CD6-8981-BD60D38C96DD}" dt="2024-01-24T05:38:17.681" v="881"/>
          <ac:inkMkLst>
            <pc:docMk/>
            <pc:sldMk cId="2828617446" sldId="276"/>
            <ac:inkMk id="13" creationId="{328A77F4-774C-56F1-0F91-EE81B7E18DAB}"/>
          </ac:inkMkLst>
        </pc:inkChg>
        <pc:inkChg chg="add">
          <ac:chgData name="PALANIAPPAN Devarajan" userId="0ccb0e75-6f62-4860-b5c8-e1d1cc272866" providerId="ADAL" clId="{337FD247-9331-4CD6-8981-BD60D38C96DD}" dt="2024-01-24T06:36:52.244" v="1142" actId="9405"/>
          <ac:inkMkLst>
            <pc:docMk/>
            <pc:sldMk cId="2828617446" sldId="276"/>
            <ac:inkMk id="14" creationId="{1B166AB0-DD45-1681-6908-272591B7242E}"/>
          </ac:inkMkLst>
        </pc:inkChg>
        <pc:inkChg chg="add mod">
          <ac:chgData name="PALANIAPPAN Devarajan" userId="0ccb0e75-6f62-4860-b5c8-e1d1cc272866" providerId="ADAL" clId="{337FD247-9331-4CD6-8981-BD60D38C96DD}" dt="2024-01-24T05:38:17.681" v="881"/>
          <ac:inkMkLst>
            <pc:docMk/>
            <pc:sldMk cId="2828617446" sldId="276"/>
            <ac:inkMk id="15" creationId="{5010B955-5006-BF48-8360-2D7C9EE3F96A}"/>
          </ac:inkMkLst>
        </pc:inkChg>
        <pc:inkChg chg="add">
          <ac:chgData name="PALANIAPPAN Devarajan" userId="0ccb0e75-6f62-4860-b5c8-e1d1cc272866" providerId="ADAL" clId="{337FD247-9331-4CD6-8981-BD60D38C96DD}" dt="2024-01-24T06:36:57.790" v="1143" actId="9405"/>
          <ac:inkMkLst>
            <pc:docMk/>
            <pc:sldMk cId="2828617446" sldId="276"/>
            <ac:inkMk id="17" creationId="{FFEF238D-558B-879F-C41D-5B4E788C22EE}"/>
          </ac:inkMkLst>
        </pc:inkChg>
      </pc:sldChg>
      <pc:sldChg chg="del">
        <pc:chgData name="PALANIAPPAN Devarajan" userId="0ccb0e75-6f62-4860-b5c8-e1d1cc272866" providerId="ADAL" clId="{337FD247-9331-4CD6-8981-BD60D38C96DD}" dt="2024-01-18T05:29:52.452" v="10" actId="2696"/>
        <pc:sldMkLst>
          <pc:docMk/>
          <pc:sldMk cId="2282030245" sldId="277"/>
        </pc:sldMkLst>
      </pc:sldChg>
      <pc:sldChg chg="addSp delSp modSp add mod modTransition">
        <pc:chgData name="PALANIAPPAN Devarajan" userId="0ccb0e75-6f62-4860-b5c8-e1d1cc272866" providerId="ADAL" clId="{337FD247-9331-4CD6-8981-BD60D38C96DD}" dt="2024-01-24T06:36:42.324" v="1141" actId="9405"/>
        <pc:sldMkLst>
          <pc:docMk/>
          <pc:sldMk cId="4043365660" sldId="277"/>
        </pc:sldMkLst>
        <pc:spChg chg="add del mod">
          <ac:chgData name="PALANIAPPAN Devarajan" userId="0ccb0e75-6f62-4860-b5c8-e1d1cc272866" providerId="ADAL" clId="{337FD247-9331-4CD6-8981-BD60D38C96DD}" dt="2024-01-24T05:40:33.677" v="912" actId="1076"/>
          <ac:spMkLst>
            <pc:docMk/>
            <pc:sldMk cId="4043365660" sldId="277"/>
            <ac:spMk id="13" creationId="{0CA2DB2D-0B81-3FC7-720B-589D65EF3A9B}"/>
          </ac:spMkLst>
        </pc:spChg>
        <pc:spChg chg="add mod">
          <ac:chgData name="PALANIAPPAN Devarajan" userId="0ccb0e75-6f62-4860-b5c8-e1d1cc272866" providerId="ADAL" clId="{337FD247-9331-4CD6-8981-BD60D38C96DD}" dt="2024-01-24T05:40:29.570" v="911" actId="14100"/>
          <ac:spMkLst>
            <pc:docMk/>
            <pc:sldMk cId="4043365660" sldId="277"/>
            <ac:spMk id="14" creationId="{EFEF889B-B15A-0290-493E-AB47709A1461}"/>
          </ac:spMkLst>
        </pc:spChg>
        <pc:spChg chg="add mod">
          <ac:chgData name="PALANIAPPAN Devarajan" userId="0ccb0e75-6f62-4860-b5c8-e1d1cc272866" providerId="ADAL" clId="{337FD247-9331-4CD6-8981-BD60D38C96DD}" dt="2024-01-24T05:53:35.449" v="1047" actId="20577"/>
          <ac:spMkLst>
            <pc:docMk/>
            <pc:sldMk cId="4043365660" sldId="277"/>
            <ac:spMk id="15" creationId="{7A7EB4FA-C4F9-7146-D7E1-F358B8759BE6}"/>
          </ac:spMkLst>
        </pc:spChg>
        <pc:picChg chg="mod">
          <ac:chgData name="PALANIAPPAN Devarajan" userId="0ccb0e75-6f62-4860-b5c8-e1d1cc272866" providerId="ADAL" clId="{337FD247-9331-4CD6-8981-BD60D38C96DD}" dt="2024-01-24T05:53:54.757" v="1048" actId="1036"/>
          <ac:picMkLst>
            <pc:docMk/>
            <pc:sldMk cId="4043365660" sldId="277"/>
            <ac:picMk id="3" creationId="{771329BF-2014-F8BA-5B86-E923A44B920F}"/>
          </ac:picMkLst>
        </pc:picChg>
        <pc:inkChg chg="add">
          <ac:chgData name="PALANIAPPAN Devarajan" userId="0ccb0e75-6f62-4860-b5c8-e1d1cc272866" providerId="ADAL" clId="{337FD247-9331-4CD6-8981-BD60D38C96DD}" dt="2024-01-24T06:30:39.283" v="1058" actId="9405"/>
          <ac:inkMkLst>
            <pc:docMk/>
            <pc:sldMk cId="4043365660" sldId="277"/>
            <ac:inkMk id="2" creationId="{0826E330-38C4-38CB-6729-30F5BFE68655}"/>
          </ac:inkMkLst>
        </pc:inkChg>
        <pc:inkChg chg="add del">
          <ac:chgData name="PALANIAPPAN Devarajan" userId="0ccb0e75-6f62-4860-b5c8-e1d1cc272866" providerId="ADAL" clId="{337FD247-9331-4CD6-8981-BD60D38C96DD}" dt="2024-01-24T05:38:27.235" v="883" actId="9405"/>
          <ac:inkMkLst>
            <pc:docMk/>
            <pc:sldMk cId="4043365660" sldId="277"/>
            <ac:inkMk id="2" creationId="{CF2961B6-9F9C-BC4D-5C4A-F41E0F790672}"/>
          </ac:inkMkLst>
        </pc:inkChg>
        <pc:inkChg chg="add">
          <ac:chgData name="PALANIAPPAN Devarajan" userId="0ccb0e75-6f62-4860-b5c8-e1d1cc272866" providerId="ADAL" clId="{337FD247-9331-4CD6-8981-BD60D38C96DD}" dt="2024-01-24T05:38:30.874" v="884" actId="9405"/>
          <ac:inkMkLst>
            <pc:docMk/>
            <pc:sldMk cId="4043365660" sldId="277"/>
            <ac:inkMk id="4" creationId="{34E7EED3-DD0B-3DE5-5B70-CA939677232A}"/>
          </ac:inkMkLst>
        </pc:inkChg>
        <pc:inkChg chg="add">
          <ac:chgData name="PALANIAPPAN Devarajan" userId="0ccb0e75-6f62-4860-b5c8-e1d1cc272866" providerId="ADAL" clId="{337FD247-9331-4CD6-8981-BD60D38C96DD}" dt="2024-01-24T05:38:33.140" v="885" actId="9405"/>
          <ac:inkMkLst>
            <pc:docMk/>
            <pc:sldMk cId="4043365660" sldId="277"/>
            <ac:inkMk id="5" creationId="{A8474661-386C-5ACE-3E24-3A848A6BD6CE}"/>
          </ac:inkMkLst>
        </pc:inkChg>
        <pc:inkChg chg="add">
          <ac:chgData name="PALANIAPPAN Devarajan" userId="0ccb0e75-6f62-4860-b5c8-e1d1cc272866" providerId="ADAL" clId="{337FD247-9331-4CD6-8981-BD60D38C96DD}" dt="2024-01-24T05:38:35.641" v="886" actId="9405"/>
          <ac:inkMkLst>
            <pc:docMk/>
            <pc:sldMk cId="4043365660" sldId="277"/>
            <ac:inkMk id="6" creationId="{260222A5-4ED1-BD73-5DD7-C7CA60931FBA}"/>
          </ac:inkMkLst>
        </pc:inkChg>
        <pc:inkChg chg="add del">
          <ac:chgData name="PALANIAPPAN Devarajan" userId="0ccb0e75-6f62-4860-b5c8-e1d1cc272866" providerId="ADAL" clId="{337FD247-9331-4CD6-8981-BD60D38C96DD}" dt="2024-01-24T06:35:42.105" v="1121" actId="9405"/>
          <ac:inkMkLst>
            <pc:docMk/>
            <pc:sldMk cId="4043365660" sldId="277"/>
            <ac:inkMk id="7" creationId="{3A59F858-72D4-2222-6409-A196910586FE}"/>
          </ac:inkMkLst>
        </pc:inkChg>
        <pc:inkChg chg="add del">
          <ac:chgData name="PALANIAPPAN Devarajan" userId="0ccb0e75-6f62-4860-b5c8-e1d1cc272866" providerId="ADAL" clId="{337FD247-9331-4CD6-8981-BD60D38C96DD}" dt="2024-01-24T05:38:38.973" v="888" actId="9405"/>
          <ac:inkMkLst>
            <pc:docMk/>
            <pc:sldMk cId="4043365660" sldId="277"/>
            <ac:inkMk id="7" creationId="{916DB273-3517-D05A-7D75-52B12E515AB5}"/>
          </ac:inkMkLst>
        </pc:inkChg>
        <pc:inkChg chg="add">
          <ac:chgData name="PALANIAPPAN Devarajan" userId="0ccb0e75-6f62-4860-b5c8-e1d1cc272866" providerId="ADAL" clId="{337FD247-9331-4CD6-8981-BD60D38C96DD}" dt="2024-01-24T05:38:42.710" v="889" actId="9405"/>
          <ac:inkMkLst>
            <pc:docMk/>
            <pc:sldMk cId="4043365660" sldId="277"/>
            <ac:inkMk id="8" creationId="{8ADE53DC-0C55-7061-A6DE-2EF1415BF67B}"/>
          </ac:inkMkLst>
        </pc:inkChg>
        <pc:inkChg chg="add">
          <ac:chgData name="PALANIAPPAN Devarajan" userId="0ccb0e75-6f62-4860-b5c8-e1d1cc272866" providerId="ADAL" clId="{337FD247-9331-4CD6-8981-BD60D38C96DD}" dt="2024-01-24T05:38:44.942" v="890" actId="9405"/>
          <ac:inkMkLst>
            <pc:docMk/>
            <pc:sldMk cId="4043365660" sldId="277"/>
            <ac:inkMk id="9" creationId="{4C9B1B94-786D-F194-B8FB-0B85553F8569}"/>
          </ac:inkMkLst>
        </pc:inkChg>
        <pc:inkChg chg="add">
          <ac:chgData name="PALANIAPPAN Devarajan" userId="0ccb0e75-6f62-4860-b5c8-e1d1cc272866" providerId="ADAL" clId="{337FD247-9331-4CD6-8981-BD60D38C96DD}" dt="2024-01-24T05:38:46.405" v="891" actId="9405"/>
          <ac:inkMkLst>
            <pc:docMk/>
            <pc:sldMk cId="4043365660" sldId="277"/>
            <ac:inkMk id="10" creationId="{0EAB8A8F-6AA4-6856-07E3-5FE286C48504}"/>
          </ac:inkMkLst>
        </pc:inkChg>
        <pc:inkChg chg="add">
          <ac:chgData name="PALANIAPPAN Devarajan" userId="0ccb0e75-6f62-4860-b5c8-e1d1cc272866" providerId="ADAL" clId="{337FD247-9331-4CD6-8981-BD60D38C96DD}" dt="2024-01-24T05:38:52.297" v="892" actId="9405"/>
          <ac:inkMkLst>
            <pc:docMk/>
            <pc:sldMk cId="4043365660" sldId="277"/>
            <ac:inkMk id="11" creationId="{52B4D1CB-D67D-1654-AF11-3080186333AD}"/>
          </ac:inkMkLst>
        </pc:inkChg>
        <pc:inkChg chg="add">
          <ac:chgData name="PALANIAPPAN Devarajan" userId="0ccb0e75-6f62-4860-b5c8-e1d1cc272866" providerId="ADAL" clId="{337FD247-9331-4CD6-8981-BD60D38C96DD}" dt="2024-01-24T05:38:58.021" v="893" actId="9405"/>
          <ac:inkMkLst>
            <pc:docMk/>
            <pc:sldMk cId="4043365660" sldId="277"/>
            <ac:inkMk id="12" creationId="{FF29F968-69DD-01DE-608F-BCB2B7B1E0E5}"/>
          </ac:inkMkLst>
        </pc:inkChg>
        <pc:inkChg chg="add del">
          <ac:chgData name="PALANIAPPAN Devarajan" userId="0ccb0e75-6f62-4860-b5c8-e1d1cc272866" providerId="ADAL" clId="{337FD247-9331-4CD6-8981-BD60D38C96DD}" dt="2024-01-24T06:35:45.175" v="1123" actId="9405"/>
          <ac:inkMkLst>
            <pc:docMk/>
            <pc:sldMk cId="4043365660" sldId="277"/>
            <ac:inkMk id="16" creationId="{78A044A3-327F-0D78-350A-2DF8AB0B6BB3}"/>
          </ac:inkMkLst>
        </pc:inkChg>
        <pc:inkChg chg="add del">
          <ac:chgData name="PALANIAPPAN Devarajan" userId="0ccb0e75-6f62-4860-b5c8-e1d1cc272866" providerId="ADAL" clId="{337FD247-9331-4CD6-8981-BD60D38C96DD}" dt="2024-01-24T06:35:59.119" v="1129" actId="9405"/>
          <ac:inkMkLst>
            <pc:docMk/>
            <pc:sldMk cId="4043365660" sldId="277"/>
            <ac:inkMk id="17" creationId="{37E97D33-226F-2DFB-5939-9C833AC9BF7A}"/>
          </ac:inkMkLst>
        </pc:inkChg>
        <pc:inkChg chg="add del">
          <ac:chgData name="PALANIAPPAN Devarajan" userId="0ccb0e75-6f62-4860-b5c8-e1d1cc272866" providerId="ADAL" clId="{337FD247-9331-4CD6-8981-BD60D38C96DD}" dt="2024-01-24T06:35:58.805" v="1128" actId="9405"/>
          <ac:inkMkLst>
            <pc:docMk/>
            <pc:sldMk cId="4043365660" sldId="277"/>
            <ac:inkMk id="18" creationId="{33C1B2B9-B678-AA1B-D768-69D9F93FB4D6}"/>
          </ac:inkMkLst>
        </pc:inkChg>
        <pc:inkChg chg="add del">
          <ac:chgData name="PALANIAPPAN Devarajan" userId="0ccb0e75-6f62-4860-b5c8-e1d1cc272866" providerId="ADAL" clId="{337FD247-9331-4CD6-8981-BD60D38C96DD}" dt="2024-01-24T06:35:58.413" v="1127" actId="9405"/>
          <ac:inkMkLst>
            <pc:docMk/>
            <pc:sldMk cId="4043365660" sldId="277"/>
            <ac:inkMk id="19" creationId="{437F501A-5D35-FE10-0331-D3A0ADE0E8E8}"/>
          </ac:inkMkLst>
        </pc:inkChg>
        <pc:inkChg chg="add">
          <ac:chgData name="PALANIAPPAN Devarajan" userId="0ccb0e75-6f62-4860-b5c8-e1d1cc272866" providerId="ADAL" clId="{337FD247-9331-4CD6-8981-BD60D38C96DD}" dt="2024-01-24T06:36:03.324" v="1130" actId="9405"/>
          <ac:inkMkLst>
            <pc:docMk/>
            <pc:sldMk cId="4043365660" sldId="277"/>
            <ac:inkMk id="20" creationId="{D2192F1D-3DD8-17EA-D149-AF6CF08A9AB5}"/>
          </ac:inkMkLst>
        </pc:inkChg>
        <pc:inkChg chg="add">
          <ac:chgData name="PALANIAPPAN Devarajan" userId="0ccb0e75-6f62-4860-b5c8-e1d1cc272866" providerId="ADAL" clId="{337FD247-9331-4CD6-8981-BD60D38C96DD}" dt="2024-01-24T06:36:06.196" v="1131" actId="9405"/>
          <ac:inkMkLst>
            <pc:docMk/>
            <pc:sldMk cId="4043365660" sldId="277"/>
            <ac:inkMk id="21" creationId="{FD4240DF-3DBA-FE5B-814B-68B26F0AD4CA}"/>
          </ac:inkMkLst>
        </pc:inkChg>
        <pc:inkChg chg="add">
          <ac:chgData name="PALANIAPPAN Devarajan" userId="0ccb0e75-6f62-4860-b5c8-e1d1cc272866" providerId="ADAL" clId="{337FD247-9331-4CD6-8981-BD60D38C96DD}" dt="2024-01-24T06:36:09.291" v="1132" actId="9405"/>
          <ac:inkMkLst>
            <pc:docMk/>
            <pc:sldMk cId="4043365660" sldId="277"/>
            <ac:inkMk id="22" creationId="{508424EB-A274-58F1-BF47-35E32192D5C0}"/>
          </ac:inkMkLst>
        </pc:inkChg>
        <pc:inkChg chg="add">
          <ac:chgData name="PALANIAPPAN Devarajan" userId="0ccb0e75-6f62-4860-b5c8-e1d1cc272866" providerId="ADAL" clId="{337FD247-9331-4CD6-8981-BD60D38C96DD}" dt="2024-01-24T06:36:13.960" v="1133" actId="9405"/>
          <ac:inkMkLst>
            <pc:docMk/>
            <pc:sldMk cId="4043365660" sldId="277"/>
            <ac:inkMk id="23" creationId="{E3F4247F-B5C7-0C44-6020-2F6DA4B7608A}"/>
          </ac:inkMkLst>
        </pc:inkChg>
        <pc:inkChg chg="add">
          <ac:chgData name="PALANIAPPAN Devarajan" userId="0ccb0e75-6f62-4860-b5c8-e1d1cc272866" providerId="ADAL" clId="{337FD247-9331-4CD6-8981-BD60D38C96DD}" dt="2024-01-24T06:36:16.664" v="1134" actId="9405"/>
          <ac:inkMkLst>
            <pc:docMk/>
            <pc:sldMk cId="4043365660" sldId="277"/>
            <ac:inkMk id="24" creationId="{16C32910-9711-FD07-B405-E29DED396EFE}"/>
          </ac:inkMkLst>
        </pc:inkChg>
        <pc:inkChg chg="add del">
          <ac:chgData name="PALANIAPPAN Devarajan" userId="0ccb0e75-6f62-4860-b5c8-e1d1cc272866" providerId="ADAL" clId="{337FD247-9331-4CD6-8981-BD60D38C96DD}" dt="2024-01-24T06:36:21.185" v="1136" actId="9405"/>
          <ac:inkMkLst>
            <pc:docMk/>
            <pc:sldMk cId="4043365660" sldId="277"/>
            <ac:inkMk id="25" creationId="{88374711-7981-9D61-3102-7C3D4D3539AE}"/>
          </ac:inkMkLst>
        </pc:inkChg>
        <pc:inkChg chg="add del">
          <ac:chgData name="PALANIAPPAN Devarajan" userId="0ccb0e75-6f62-4860-b5c8-e1d1cc272866" providerId="ADAL" clId="{337FD247-9331-4CD6-8981-BD60D38C96DD}" dt="2024-01-24T06:36:24.696" v="1138" actId="9405"/>
          <ac:inkMkLst>
            <pc:docMk/>
            <pc:sldMk cId="4043365660" sldId="277"/>
            <ac:inkMk id="26" creationId="{9963A2D1-CA98-A311-9A2B-10D7C5275696}"/>
          </ac:inkMkLst>
        </pc:inkChg>
        <pc:inkChg chg="add">
          <ac:chgData name="PALANIAPPAN Devarajan" userId="0ccb0e75-6f62-4860-b5c8-e1d1cc272866" providerId="ADAL" clId="{337FD247-9331-4CD6-8981-BD60D38C96DD}" dt="2024-01-24T06:36:27.982" v="1139" actId="9405"/>
          <ac:inkMkLst>
            <pc:docMk/>
            <pc:sldMk cId="4043365660" sldId="277"/>
            <ac:inkMk id="27" creationId="{F83B7085-4C4E-8DD1-1DBF-5AD0DB80E848}"/>
          </ac:inkMkLst>
        </pc:inkChg>
        <pc:inkChg chg="add">
          <ac:chgData name="PALANIAPPAN Devarajan" userId="0ccb0e75-6f62-4860-b5c8-e1d1cc272866" providerId="ADAL" clId="{337FD247-9331-4CD6-8981-BD60D38C96DD}" dt="2024-01-24T06:36:32.120" v="1140" actId="9405"/>
          <ac:inkMkLst>
            <pc:docMk/>
            <pc:sldMk cId="4043365660" sldId="277"/>
            <ac:inkMk id="28" creationId="{2B5A582F-3B1B-EA93-2267-FC62616F096D}"/>
          </ac:inkMkLst>
        </pc:inkChg>
        <pc:inkChg chg="add">
          <ac:chgData name="PALANIAPPAN Devarajan" userId="0ccb0e75-6f62-4860-b5c8-e1d1cc272866" providerId="ADAL" clId="{337FD247-9331-4CD6-8981-BD60D38C96DD}" dt="2024-01-24T06:36:42.324" v="1141" actId="9405"/>
          <ac:inkMkLst>
            <pc:docMk/>
            <pc:sldMk cId="4043365660" sldId="277"/>
            <ac:inkMk id="29" creationId="{3E5EB3DC-FD26-C610-DCD5-D23811367346}"/>
          </ac:inkMkLst>
        </pc:inkChg>
      </pc:sldChg>
      <pc:sldChg chg="del">
        <pc:chgData name="PALANIAPPAN Devarajan" userId="0ccb0e75-6f62-4860-b5c8-e1d1cc272866" providerId="ADAL" clId="{337FD247-9331-4CD6-8981-BD60D38C96DD}" dt="2024-01-18T05:29:52.452" v="10" actId="2696"/>
        <pc:sldMkLst>
          <pc:docMk/>
          <pc:sldMk cId="715763503" sldId="278"/>
        </pc:sldMkLst>
      </pc:sldChg>
      <pc:sldChg chg="del">
        <pc:chgData name="PALANIAPPAN Devarajan" userId="0ccb0e75-6f62-4860-b5c8-e1d1cc272866" providerId="ADAL" clId="{337FD247-9331-4CD6-8981-BD60D38C96DD}" dt="2024-01-18T05:29:52.452" v="10" actId="2696"/>
        <pc:sldMkLst>
          <pc:docMk/>
          <pc:sldMk cId="1249055060" sldId="279"/>
        </pc:sldMkLst>
      </pc:sldChg>
      <pc:sldChg chg="addSp add mod ord modTransition">
        <pc:chgData name="PALANIAPPAN Devarajan" userId="0ccb0e75-6f62-4860-b5c8-e1d1cc272866" providerId="ADAL" clId="{337FD247-9331-4CD6-8981-BD60D38C96DD}" dt="2024-01-24T05:20:55.349" v="722" actId="9405"/>
        <pc:sldMkLst>
          <pc:docMk/>
          <pc:sldMk cId="3363987139" sldId="283"/>
        </pc:sldMkLst>
        <pc:inkChg chg="add">
          <ac:chgData name="PALANIAPPAN Devarajan" userId="0ccb0e75-6f62-4860-b5c8-e1d1cc272866" providerId="ADAL" clId="{337FD247-9331-4CD6-8981-BD60D38C96DD}" dt="2024-01-24T05:20:42.677" v="721" actId="9405"/>
          <ac:inkMkLst>
            <pc:docMk/>
            <pc:sldMk cId="3363987139" sldId="283"/>
            <ac:inkMk id="2" creationId="{0C9EE092-502B-5048-F219-D9DE30F1D938}"/>
          </ac:inkMkLst>
        </pc:inkChg>
        <pc:inkChg chg="add">
          <ac:chgData name="PALANIAPPAN Devarajan" userId="0ccb0e75-6f62-4860-b5c8-e1d1cc272866" providerId="ADAL" clId="{337FD247-9331-4CD6-8981-BD60D38C96DD}" dt="2024-01-24T05:20:55.349" v="722" actId="9405"/>
          <ac:inkMkLst>
            <pc:docMk/>
            <pc:sldMk cId="3363987139" sldId="283"/>
            <ac:inkMk id="4" creationId="{9CFA526C-F131-52B5-75FB-E9415705F22D}"/>
          </ac:inkMkLst>
        </pc:inkChg>
      </pc:sldChg>
      <pc:sldChg chg="addSp delSp add mod modTransition">
        <pc:chgData name="PALANIAPPAN Devarajan" userId="0ccb0e75-6f62-4860-b5c8-e1d1cc272866" providerId="ADAL" clId="{337FD247-9331-4CD6-8981-BD60D38C96DD}" dt="2024-01-24T05:22:20.080" v="733" actId="9405"/>
        <pc:sldMkLst>
          <pc:docMk/>
          <pc:sldMk cId="2988270712" sldId="284"/>
        </pc:sldMkLst>
        <pc:inkChg chg="add del">
          <ac:chgData name="PALANIAPPAN Devarajan" userId="0ccb0e75-6f62-4860-b5c8-e1d1cc272866" providerId="ADAL" clId="{337FD247-9331-4CD6-8981-BD60D38C96DD}" dt="2024-01-24T05:21:57.289" v="728" actId="9405"/>
          <ac:inkMkLst>
            <pc:docMk/>
            <pc:sldMk cId="2988270712" sldId="284"/>
            <ac:inkMk id="2" creationId="{61E69F16-4939-A7F6-1D0E-1FE38903B62B}"/>
          </ac:inkMkLst>
        </pc:inkChg>
        <pc:inkChg chg="add del">
          <ac:chgData name="PALANIAPPAN Devarajan" userId="0ccb0e75-6f62-4860-b5c8-e1d1cc272866" providerId="ADAL" clId="{337FD247-9331-4CD6-8981-BD60D38C96DD}" dt="2024-01-24T05:22:00.969" v="730" actId="9405"/>
          <ac:inkMkLst>
            <pc:docMk/>
            <pc:sldMk cId="2988270712" sldId="284"/>
            <ac:inkMk id="4" creationId="{7879B7C4-EB11-8D87-F192-0AB56DBC00B9}"/>
          </ac:inkMkLst>
        </pc:inkChg>
        <pc:inkChg chg="add del">
          <ac:chgData name="PALANIAPPAN Devarajan" userId="0ccb0e75-6f62-4860-b5c8-e1d1cc272866" providerId="ADAL" clId="{337FD247-9331-4CD6-8981-BD60D38C96DD}" dt="2024-01-24T05:22:08.482" v="732" actId="9405"/>
          <ac:inkMkLst>
            <pc:docMk/>
            <pc:sldMk cId="2988270712" sldId="284"/>
            <ac:inkMk id="5" creationId="{FDEF01E5-27A7-C9D3-D6FE-CBB880B1097A}"/>
          </ac:inkMkLst>
        </pc:inkChg>
        <pc:inkChg chg="add">
          <ac:chgData name="PALANIAPPAN Devarajan" userId="0ccb0e75-6f62-4860-b5c8-e1d1cc272866" providerId="ADAL" clId="{337FD247-9331-4CD6-8981-BD60D38C96DD}" dt="2024-01-24T05:22:20.080" v="733" actId="9405"/>
          <ac:inkMkLst>
            <pc:docMk/>
            <pc:sldMk cId="2988270712" sldId="284"/>
            <ac:inkMk id="6" creationId="{8AFE0D14-ECF9-B67F-8542-4AEDC4D44814}"/>
          </ac:inkMkLst>
        </pc:inkChg>
      </pc:sldChg>
      <pc:sldChg chg="addSp delSp modSp add mod modTransition">
        <pc:chgData name="PALANIAPPAN Devarajan" userId="0ccb0e75-6f62-4860-b5c8-e1d1cc272866" providerId="ADAL" clId="{337FD247-9331-4CD6-8981-BD60D38C96DD}" dt="2024-01-24T05:22:55.174" v="740"/>
        <pc:sldMkLst>
          <pc:docMk/>
          <pc:sldMk cId="1588037187" sldId="285"/>
        </pc:sldMkLst>
        <pc:grpChg chg="mod">
          <ac:chgData name="PALANIAPPAN Devarajan" userId="0ccb0e75-6f62-4860-b5c8-e1d1cc272866" providerId="ADAL" clId="{337FD247-9331-4CD6-8981-BD60D38C96DD}" dt="2024-01-24T05:22:55.174" v="740"/>
          <ac:grpSpMkLst>
            <pc:docMk/>
            <pc:sldMk cId="1588037187" sldId="285"/>
            <ac:grpSpMk id="8" creationId="{45ED5963-02B4-A90A-3AEF-16BE71096DD5}"/>
          </ac:grpSpMkLst>
        </pc:grpChg>
        <pc:inkChg chg="add">
          <ac:chgData name="PALANIAPPAN Devarajan" userId="0ccb0e75-6f62-4860-b5c8-e1d1cc272866" providerId="ADAL" clId="{337FD247-9331-4CD6-8981-BD60D38C96DD}" dt="2024-01-24T05:22:36.893" v="734" actId="9405"/>
          <ac:inkMkLst>
            <pc:docMk/>
            <pc:sldMk cId="1588037187" sldId="285"/>
            <ac:inkMk id="2" creationId="{088EFBA4-E6B2-C93D-1079-3182E06EEFC8}"/>
          </ac:inkMkLst>
        </pc:inkChg>
        <pc:inkChg chg="add del">
          <ac:chgData name="PALANIAPPAN Devarajan" userId="0ccb0e75-6f62-4860-b5c8-e1d1cc272866" providerId="ADAL" clId="{337FD247-9331-4CD6-8981-BD60D38C96DD}" dt="2024-01-24T05:22:40.513" v="736" actId="9405"/>
          <ac:inkMkLst>
            <pc:docMk/>
            <pc:sldMk cId="1588037187" sldId="285"/>
            <ac:inkMk id="4" creationId="{31605B7E-18B0-F6CC-A20B-412E5CBC78AF}"/>
          </ac:inkMkLst>
        </pc:inkChg>
        <pc:inkChg chg="add">
          <ac:chgData name="PALANIAPPAN Devarajan" userId="0ccb0e75-6f62-4860-b5c8-e1d1cc272866" providerId="ADAL" clId="{337FD247-9331-4CD6-8981-BD60D38C96DD}" dt="2024-01-24T05:22:49.942" v="737" actId="9405"/>
          <ac:inkMkLst>
            <pc:docMk/>
            <pc:sldMk cId="1588037187" sldId="285"/>
            <ac:inkMk id="5" creationId="{4ACF60D7-41AF-50F0-6279-B9C56DE1C249}"/>
          </ac:inkMkLst>
        </pc:inkChg>
        <pc:inkChg chg="add mod">
          <ac:chgData name="PALANIAPPAN Devarajan" userId="0ccb0e75-6f62-4860-b5c8-e1d1cc272866" providerId="ADAL" clId="{337FD247-9331-4CD6-8981-BD60D38C96DD}" dt="2024-01-24T05:22:55.174" v="740"/>
          <ac:inkMkLst>
            <pc:docMk/>
            <pc:sldMk cId="1588037187" sldId="285"/>
            <ac:inkMk id="6" creationId="{0EA7AA33-0A03-3178-711F-8102E0E2EE7E}"/>
          </ac:inkMkLst>
        </pc:inkChg>
        <pc:inkChg chg="add mod">
          <ac:chgData name="PALANIAPPAN Devarajan" userId="0ccb0e75-6f62-4860-b5c8-e1d1cc272866" providerId="ADAL" clId="{337FD247-9331-4CD6-8981-BD60D38C96DD}" dt="2024-01-24T05:22:55.174" v="740"/>
          <ac:inkMkLst>
            <pc:docMk/>
            <pc:sldMk cId="1588037187" sldId="285"/>
            <ac:inkMk id="7" creationId="{B5A97893-C9C1-39D6-14CE-FC51D8E93853}"/>
          </ac:inkMkLst>
        </pc:inkChg>
      </pc:sldChg>
      <pc:sldChg chg="addSp delSp modSp add mod modTransition">
        <pc:chgData name="PALANIAPPAN Devarajan" userId="0ccb0e75-6f62-4860-b5c8-e1d1cc272866" providerId="ADAL" clId="{337FD247-9331-4CD6-8981-BD60D38C96DD}" dt="2024-01-24T05:24:23.750" v="770" actId="9405"/>
        <pc:sldMkLst>
          <pc:docMk/>
          <pc:sldMk cId="3827449198" sldId="286"/>
        </pc:sldMkLst>
        <pc:grpChg chg="mod">
          <ac:chgData name="PALANIAPPAN Devarajan" userId="0ccb0e75-6f62-4860-b5c8-e1d1cc272866" providerId="ADAL" clId="{337FD247-9331-4CD6-8981-BD60D38C96DD}" dt="2024-01-24T05:23:21.052" v="748"/>
          <ac:grpSpMkLst>
            <pc:docMk/>
            <pc:sldMk cId="3827449198" sldId="286"/>
            <ac:grpSpMk id="6" creationId="{6183A432-2387-7A33-A284-D49DCB2741EF}"/>
          </ac:grpSpMkLst>
        </pc:grpChg>
        <pc:inkChg chg="add del">
          <ac:chgData name="PALANIAPPAN Devarajan" userId="0ccb0e75-6f62-4860-b5c8-e1d1cc272866" providerId="ADAL" clId="{337FD247-9331-4CD6-8981-BD60D38C96DD}" dt="2024-01-24T05:23:23.357" v="750" actId="9405"/>
          <ac:inkMkLst>
            <pc:docMk/>
            <pc:sldMk cId="3827449198" sldId="286"/>
            <ac:inkMk id="2" creationId="{E3660203-B79D-065D-F709-C391D36302EA}"/>
          </ac:inkMkLst>
        </pc:inkChg>
        <pc:inkChg chg="add del mod">
          <ac:chgData name="PALANIAPPAN Devarajan" userId="0ccb0e75-6f62-4860-b5c8-e1d1cc272866" providerId="ADAL" clId="{337FD247-9331-4CD6-8981-BD60D38C96DD}" dt="2024-01-24T05:23:22.682" v="749" actId="9405"/>
          <ac:inkMkLst>
            <pc:docMk/>
            <pc:sldMk cId="3827449198" sldId="286"/>
            <ac:inkMk id="4" creationId="{E75D682D-2E24-FA3E-A17A-CA56E53C5ED5}"/>
          </ac:inkMkLst>
        </pc:inkChg>
        <pc:inkChg chg="add del mod">
          <ac:chgData name="PALANIAPPAN Devarajan" userId="0ccb0e75-6f62-4860-b5c8-e1d1cc272866" providerId="ADAL" clId="{337FD247-9331-4CD6-8981-BD60D38C96DD}" dt="2024-01-24T05:23:21.052" v="748"/>
          <ac:inkMkLst>
            <pc:docMk/>
            <pc:sldMk cId="3827449198" sldId="286"/>
            <ac:inkMk id="5" creationId="{43E53609-7A2C-C85A-EC1F-AC16A0A48D4B}"/>
          </ac:inkMkLst>
        </pc:inkChg>
        <pc:inkChg chg="add del">
          <ac:chgData name="PALANIAPPAN Devarajan" userId="0ccb0e75-6f62-4860-b5c8-e1d1cc272866" providerId="ADAL" clId="{337FD247-9331-4CD6-8981-BD60D38C96DD}" dt="2024-01-24T05:23:19.621" v="746" actId="9405"/>
          <ac:inkMkLst>
            <pc:docMk/>
            <pc:sldMk cId="3827449198" sldId="286"/>
            <ac:inkMk id="7" creationId="{848DC68F-0421-3B23-C415-FA62B1BE5B85}"/>
          </ac:inkMkLst>
        </pc:inkChg>
        <pc:inkChg chg="add">
          <ac:chgData name="PALANIAPPAN Devarajan" userId="0ccb0e75-6f62-4860-b5c8-e1d1cc272866" providerId="ADAL" clId="{337FD247-9331-4CD6-8981-BD60D38C96DD}" dt="2024-01-24T05:23:25.317" v="751" actId="9405"/>
          <ac:inkMkLst>
            <pc:docMk/>
            <pc:sldMk cId="3827449198" sldId="286"/>
            <ac:inkMk id="8" creationId="{61DD98AF-861C-4496-D37B-D0594BD1AD5B}"/>
          </ac:inkMkLst>
        </pc:inkChg>
        <pc:inkChg chg="add">
          <ac:chgData name="PALANIAPPAN Devarajan" userId="0ccb0e75-6f62-4860-b5c8-e1d1cc272866" providerId="ADAL" clId="{337FD247-9331-4CD6-8981-BD60D38C96DD}" dt="2024-01-24T05:23:31.101" v="752" actId="9405"/>
          <ac:inkMkLst>
            <pc:docMk/>
            <pc:sldMk cId="3827449198" sldId="286"/>
            <ac:inkMk id="9" creationId="{48B3FFE6-745C-ACBE-9355-257526D65DE4}"/>
          </ac:inkMkLst>
        </pc:inkChg>
        <pc:inkChg chg="add del">
          <ac:chgData name="PALANIAPPAN Devarajan" userId="0ccb0e75-6f62-4860-b5c8-e1d1cc272866" providerId="ADAL" clId="{337FD247-9331-4CD6-8981-BD60D38C96DD}" dt="2024-01-24T05:23:43.240" v="756" actId="9405"/>
          <ac:inkMkLst>
            <pc:docMk/>
            <pc:sldMk cId="3827449198" sldId="286"/>
            <ac:inkMk id="10" creationId="{EA9BE6A1-31C7-04B2-07D6-92094DEDFD15}"/>
          </ac:inkMkLst>
        </pc:inkChg>
        <pc:inkChg chg="add del">
          <ac:chgData name="PALANIAPPAN Devarajan" userId="0ccb0e75-6f62-4860-b5c8-e1d1cc272866" providerId="ADAL" clId="{337FD247-9331-4CD6-8981-BD60D38C96DD}" dt="2024-01-24T05:23:42.723" v="755" actId="9405"/>
          <ac:inkMkLst>
            <pc:docMk/>
            <pc:sldMk cId="3827449198" sldId="286"/>
            <ac:inkMk id="11" creationId="{2340CA6C-5056-BACA-A969-8D0F3D3131E7}"/>
          </ac:inkMkLst>
        </pc:inkChg>
        <pc:inkChg chg="add">
          <ac:chgData name="PALANIAPPAN Devarajan" userId="0ccb0e75-6f62-4860-b5c8-e1d1cc272866" providerId="ADAL" clId="{337FD247-9331-4CD6-8981-BD60D38C96DD}" dt="2024-01-24T05:23:47.594" v="757" actId="9405"/>
          <ac:inkMkLst>
            <pc:docMk/>
            <pc:sldMk cId="3827449198" sldId="286"/>
            <ac:inkMk id="12" creationId="{35F0D1C9-4D86-E8D2-4E5B-B107AD2BF8A6}"/>
          </ac:inkMkLst>
        </pc:inkChg>
        <pc:inkChg chg="add del">
          <ac:chgData name="PALANIAPPAN Devarajan" userId="0ccb0e75-6f62-4860-b5c8-e1d1cc272866" providerId="ADAL" clId="{337FD247-9331-4CD6-8981-BD60D38C96DD}" dt="2024-01-24T05:23:53.871" v="759" actId="9405"/>
          <ac:inkMkLst>
            <pc:docMk/>
            <pc:sldMk cId="3827449198" sldId="286"/>
            <ac:inkMk id="13" creationId="{1120A889-63BC-69B3-87F9-925DF22386AA}"/>
          </ac:inkMkLst>
        </pc:inkChg>
        <pc:inkChg chg="add del">
          <ac:chgData name="PALANIAPPAN Devarajan" userId="0ccb0e75-6f62-4860-b5c8-e1d1cc272866" providerId="ADAL" clId="{337FD247-9331-4CD6-8981-BD60D38C96DD}" dt="2024-01-24T05:23:59.452" v="761" actId="9405"/>
          <ac:inkMkLst>
            <pc:docMk/>
            <pc:sldMk cId="3827449198" sldId="286"/>
            <ac:inkMk id="14" creationId="{4A6A00A1-AE24-0085-D1DF-EF4028B915D8}"/>
          </ac:inkMkLst>
        </pc:inkChg>
        <pc:inkChg chg="add del">
          <ac:chgData name="PALANIAPPAN Devarajan" userId="0ccb0e75-6f62-4860-b5c8-e1d1cc272866" providerId="ADAL" clId="{337FD247-9331-4CD6-8981-BD60D38C96DD}" dt="2024-01-24T05:24:05.723" v="763" actId="9405"/>
          <ac:inkMkLst>
            <pc:docMk/>
            <pc:sldMk cId="3827449198" sldId="286"/>
            <ac:inkMk id="15" creationId="{9CC978EF-4E2C-A842-1DF1-B6FC7F74BDDE}"/>
          </ac:inkMkLst>
        </pc:inkChg>
        <pc:inkChg chg="add del">
          <ac:chgData name="PALANIAPPAN Devarajan" userId="0ccb0e75-6f62-4860-b5c8-e1d1cc272866" providerId="ADAL" clId="{337FD247-9331-4CD6-8981-BD60D38C96DD}" dt="2024-01-24T05:24:11.803" v="765" actId="9405"/>
          <ac:inkMkLst>
            <pc:docMk/>
            <pc:sldMk cId="3827449198" sldId="286"/>
            <ac:inkMk id="16" creationId="{A439959C-8FF3-DC4E-5EAA-87990E1BADB8}"/>
          </ac:inkMkLst>
        </pc:inkChg>
        <pc:inkChg chg="add del">
          <ac:chgData name="PALANIAPPAN Devarajan" userId="0ccb0e75-6f62-4860-b5c8-e1d1cc272866" providerId="ADAL" clId="{337FD247-9331-4CD6-8981-BD60D38C96DD}" dt="2024-01-24T05:24:23.750" v="770" actId="9405"/>
          <ac:inkMkLst>
            <pc:docMk/>
            <pc:sldMk cId="3827449198" sldId="286"/>
            <ac:inkMk id="17" creationId="{8084BA93-6187-3158-DF6D-615913BAAB63}"/>
          </ac:inkMkLst>
        </pc:inkChg>
        <pc:inkChg chg="add del">
          <ac:chgData name="PALANIAPPAN Devarajan" userId="0ccb0e75-6f62-4860-b5c8-e1d1cc272866" providerId="ADAL" clId="{337FD247-9331-4CD6-8981-BD60D38C96DD}" dt="2024-01-24T05:24:21.100" v="768" actId="9405"/>
          <ac:inkMkLst>
            <pc:docMk/>
            <pc:sldMk cId="3827449198" sldId="286"/>
            <ac:inkMk id="18" creationId="{2A92DCCD-282C-2F33-BAB4-1A137C9DC480}"/>
          </ac:inkMkLst>
        </pc:inkChg>
      </pc:sldChg>
      <pc:sldChg chg="addSp delSp modSp add mod modTransition">
        <pc:chgData name="PALANIAPPAN Devarajan" userId="0ccb0e75-6f62-4860-b5c8-e1d1cc272866" providerId="ADAL" clId="{337FD247-9331-4CD6-8981-BD60D38C96DD}" dt="2024-01-24T05:25:39.661" v="787" actId="9405"/>
        <pc:sldMkLst>
          <pc:docMk/>
          <pc:sldMk cId="1163783344" sldId="287"/>
        </pc:sldMkLst>
        <pc:grpChg chg="mod">
          <ac:chgData name="PALANIAPPAN Devarajan" userId="0ccb0e75-6f62-4860-b5c8-e1d1cc272866" providerId="ADAL" clId="{337FD247-9331-4CD6-8981-BD60D38C96DD}" dt="2024-01-24T05:25:28.550" v="783"/>
          <ac:grpSpMkLst>
            <pc:docMk/>
            <pc:sldMk cId="1163783344" sldId="287"/>
            <ac:grpSpMk id="8" creationId="{663E843C-51A1-95A0-3691-2F82319C363D}"/>
          </ac:grpSpMkLst>
        </pc:grpChg>
        <pc:picChg chg="add del">
          <ac:chgData name="PALANIAPPAN Devarajan" userId="0ccb0e75-6f62-4860-b5c8-e1d1cc272866" providerId="ADAL" clId="{337FD247-9331-4CD6-8981-BD60D38C96DD}" dt="2024-01-23T12:25:36.141" v="317" actId="21"/>
          <ac:picMkLst>
            <pc:docMk/>
            <pc:sldMk cId="1163783344" sldId="287"/>
            <ac:picMk id="3" creationId="{5D34ABA0-4815-4499-AE91-D1C17A85DF9B}"/>
          </ac:picMkLst>
        </pc:picChg>
        <pc:inkChg chg="add">
          <ac:chgData name="PALANIAPPAN Devarajan" userId="0ccb0e75-6f62-4860-b5c8-e1d1cc272866" providerId="ADAL" clId="{337FD247-9331-4CD6-8981-BD60D38C96DD}" dt="2024-01-24T05:25:10.811" v="776" actId="9405"/>
          <ac:inkMkLst>
            <pc:docMk/>
            <pc:sldMk cId="1163783344" sldId="287"/>
            <ac:inkMk id="2" creationId="{3C1C39DB-9AB2-FAC2-6E01-CC8AFA9C0527}"/>
          </ac:inkMkLst>
        </pc:inkChg>
        <pc:inkChg chg="add">
          <ac:chgData name="PALANIAPPAN Devarajan" userId="0ccb0e75-6f62-4860-b5c8-e1d1cc272866" providerId="ADAL" clId="{337FD247-9331-4CD6-8981-BD60D38C96DD}" dt="2024-01-24T05:25:15.576" v="777" actId="9405"/>
          <ac:inkMkLst>
            <pc:docMk/>
            <pc:sldMk cId="1163783344" sldId="287"/>
            <ac:inkMk id="4" creationId="{9F156A4D-C651-C2EC-79DE-D62863CA0C00}"/>
          </ac:inkMkLst>
        </pc:inkChg>
        <pc:inkChg chg="add">
          <ac:chgData name="PALANIAPPAN Devarajan" userId="0ccb0e75-6f62-4860-b5c8-e1d1cc272866" providerId="ADAL" clId="{337FD247-9331-4CD6-8981-BD60D38C96DD}" dt="2024-01-24T05:25:20.766" v="778" actId="9405"/>
          <ac:inkMkLst>
            <pc:docMk/>
            <pc:sldMk cId="1163783344" sldId="287"/>
            <ac:inkMk id="5" creationId="{D82B009A-2D05-EF40-68D4-01D5297E8566}"/>
          </ac:inkMkLst>
        </pc:inkChg>
        <pc:inkChg chg="add del mod">
          <ac:chgData name="PALANIAPPAN Devarajan" userId="0ccb0e75-6f62-4860-b5c8-e1d1cc272866" providerId="ADAL" clId="{337FD247-9331-4CD6-8981-BD60D38C96DD}" dt="2024-01-24T05:25:36.108" v="786" actId="9405"/>
          <ac:inkMkLst>
            <pc:docMk/>
            <pc:sldMk cId="1163783344" sldId="287"/>
            <ac:inkMk id="6" creationId="{53EF1EDE-60CB-07E5-5620-3EDFC687DC02}"/>
          </ac:inkMkLst>
        </pc:inkChg>
        <pc:inkChg chg="add del mod">
          <ac:chgData name="PALANIAPPAN Devarajan" userId="0ccb0e75-6f62-4860-b5c8-e1d1cc272866" providerId="ADAL" clId="{337FD247-9331-4CD6-8981-BD60D38C96DD}" dt="2024-01-24T05:25:28.550" v="783"/>
          <ac:inkMkLst>
            <pc:docMk/>
            <pc:sldMk cId="1163783344" sldId="287"/>
            <ac:inkMk id="7" creationId="{3452F3C8-5758-5DA9-9DAA-BC800A7ECB4D}"/>
          </ac:inkMkLst>
        </pc:inkChg>
        <pc:inkChg chg="add del">
          <ac:chgData name="PALANIAPPAN Devarajan" userId="0ccb0e75-6f62-4860-b5c8-e1d1cc272866" providerId="ADAL" clId="{337FD247-9331-4CD6-8981-BD60D38C96DD}" dt="2024-01-24T05:25:35.621" v="785" actId="9405"/>
          <ac:inkMkLst>
            <pc:docMk/>
            <pc:sldMk cId="1163783344" sldId="287"/>
            <ac:inkMk id="9" creationId="{FFB5CB8D-8774-161A-0438-56839B994847}"/>
          </ac:inkMkLst>
        </pc:inkChg>
        <pc:inkChg chg="add">
          <ac:chgData name="PALANIAPPAN Devarajan" userId="0ccb0e75-6f62-4860-b5c8-e1d1cc272866" providerId="ADAL" clId="{337FD247-9331-4CD6-8981-BD60D38C96DD}" dt="2024-01-24T05:25:39.661" v="787" actId="9405"/>
          <ac:inkMkLst>
            <pc:docMk/>
            <pc:sldMk cId="1163783344" sldId="287"/>
            <ac:inkMk id="10" creationId="{982BD8AB-3160-1054-3412-5F1FD2122F95}"/>
          </ac:inkMkLst>
        </pc:inkChg>
      </pc:sldChg>
      <pc:sldChg chg="add del modTransition">
        <pc:chgData name="PALANIAPPAN Devarajan" userId="0ccb0e75-6f62-4860-b5c8-e1d1cc272866" providerId="ADAL" clId="{337FD247-9331-4CD6-8981-BD60D38C96DD}" dt="2024-01-23T12:26:21.024" v="319" actId="47"/>
        <pc:sldMkLst>
          <pc:docMk/>
          <pc:sldMk cId="1314132903" sldId="288"/>
        </pc:sldMkLst>
      </pc:sldChg>
      <pc:sldChg chg="addSp delSp modSp add mod modTransition">
        <pc:chgData name="PALANIAPPAN Devarajan" userId="0ccb0e75-6f62-4860-b5c8-e1d1cc272866" providerId="ADAL" clId="{337FD247-9331-4CD6-8981-BD60D38C96DD}" dt="2024-01-24T06:37:58.671" v="1157" actId="9405"/>
        <pc:sldMkLst>
          <pc:docMk/>
          <pc:sldMk cId="327697514" sldId="289"/>
        </pc:sldMkLst>
        <pc:grpChg chg="mod">
          <ac:chgData name="PALANIAPPAN Devarajan" userId="0ccb0e75-6f62-4860-b5c8-e1d1cc272866" providerId="ADAL" clId="{337FD247-9331-4CD6-8981-BD60D38C96DD}" dt="2024-01-24T05:28:00.748" v="808"/>
          <ac:grpSpMkLst>
            <pc:docMk/>
            <pc:sldMk cId="327697514" sldId="289"/>
            <ac:grpSpMk id="10" creationId="{00731D5B-B324-F36B-7455-4B11E4B1BADB}"/>
          </ac:grpSpMkLst>
        </pc:grpChg>
        <pc:inkChg chg="add">
          <ac:chgData name="PALANIAPPAN Devarajan" userId="0ccb0e75-6f62-4860-b5c8-e1d1cc272866" providerId="ADAL" clId="{337FD247-9331-4CD6-8981-BD60D38C96DD}" dt="2024-01-24T05:27:06.495" v="799" actId="9405"/>
          <ac:inkMkLst>
            <pc:docMk/>
            <pc:sldMk cId="327697514" sldId="289"/>
            <ac:inkMk id="2" creationId="{EE76B542-BC07-6547-81BC-0ED8E09AAD2A}"/>
          </ac:inkMkLst>
        </pc:inkChg>
        <pc:inkChg chg="add">
          <ac:chgData name="PALANIAPPAN Devarajan" userId="0ccb0e75-6f62-4860-b5c8-e1d1cc272866" providerId="ADAL" clId="{337FD247-9331-4CD6-8981-BD60D38C96DD}" dt="2024-01-24T05:27:12.153" v="800" actId="9405"/>
          <ac:inkMkLst>
            <pc:docMk/>
            <pc:sldMk cId="327697514" sldId="289"/>
            <ac:inkMk id="4" creationId="{13FE3BE3-1EBE-849C-744E-B764295962CE}"/>
          </ac:inkMkLst>
        </pc:inkChg>
        <pc:inkChg chg="add">
          <ac:chgData name="PALANIAPPAN Devarajan" userId="0ccb0e75-6f62-4860-b5c8-e1d1cc272866" providerId="ADAL" clId="{337FD247-9331-4CD6-8981-BD60D38C96DD}" dt="2024-01-24T05:27:23.365" v="801" actId="9405"/>
          <ac:inkMkLst>
            <pc:docMk/>
            <pc:sldMk cId="327697514" sldId="289"/>
            <ac:inkMk id="5" creationId="{CF9FF696-2D10-F972-3E82-828E7CB0310E}"/>
          </ac:inkMkLst>
        </pc:inkChg>
        <pc:inkChg chg="add">
          <ac:chgData name="PALANIAPPAN Devarajan" userId="0ccb0e75-6f62-4860-b5c8-e1d1cc272866" providerId="ADAL" clId="{337FD247-9331-4CD6-8981-BD60D38C96DD}" dt="2024-01-24T05:27:27.377" v="802" actId="9405"/>
          <ac:inkMkLst>
            <pc:docMk/>
            <pc:sldMk cId="327697514" sldId="289"/>
            <ac:inkMk id="6" creationId="{AF347D0B-2312-2DB9-3B17-9D6082B5561C}"/>
          </ac:inkMkLst>
        </pc:inkChg>
        <pc:inkChg chg="add">
          <ac:chgData name="PALANIAPPAN Devarajan" userId="0ccb0e75-6f62-4860-b5c8-e1d1cc272866" providerId="ADAL" clId="{337FD247-9331-4CD6-8981-BD60D38C96DD}" dt="2024-01-24T05:27:54.368" v="805" actId="9405"/>
          <ac:inkMkLst>
            <pc:docMk/>
            <pc:sldMk cId="327697514" sldId="289"/>
            <ac:inkMk id="7" creationId="{D8124D1D-93AA-D89C-CF80-C4F3411CC6AD}"/>
          </ac:inkMkLst>
        </pc:inkChg>
        <pc:inkChg chg="add mod">
          <ac:chgData name="PALANIAPPAN Devarajan" userId="0ccb0e75-6f62-4860-b5c8-e1d1cc272866" providerId="ADAL" clId="{337FD247-9331-4CD6-8981-BD60D38C96DD}" dt="2024-01-24T05:28:00.748" v="808"/>
          <ac:inkMkLst>
            <pc:docMk/>
            <pc:sldMk cId="327697514" sldId="289"/>
            <ac:inkMk id="8" creationId="{433879F8-CE02-CF21-62DB-64BE593A57B8}"/>
          </ac:inkMkLst>
        </pc:inkChg>
        <pc:inkChg chg="add mod">
          <ac:chgData name="PALANIAPPAN Devarajan" userId="0ccb0e75-6f62-4860-b5c8-e1d1cc272866" providerId="ADAL" clId="{337FD247-9331-4CD6-8981-BD60D38C96DD}" dt="2024-01-24T05:28:00.748" v="808"/>
          <ac:inkMkLst>
            <pc:docMk/>
            <pc:sldMk cId="327697514" sldId="289"/>
            <ac:inkMk id="9" creationId="{8618853D-4403-2417-9F20-8338B47C5295}"/>
          </ac:inkMkLst>
        </pc:inkChg>
        <pc:inkChg chg="add">
          <ac:chgData name="PALANIAPPAN Devarajan" userId="0ccb0e75-6f62-4860-b5c8-e1d1cc272866" providerId="ADAL" clId="{337FD247-9331-4CD6-8981-BD60D38C96DD}" dt="2024-01-24T05:28:04.197" v="809" actId="9405"/>
          <ac:inkMkLst>
            <pc:docMk/>
            <pc:sldMk cId="327697514" sldId="289"/>
            <ac:inkMk id="11" creationId="{2E494AD9-4F97-1B7C-4455-ED5F855F8AFC}"/>
          </ac:inkMkLst>
        </pc:inkChg>
        <pc:inkChg chg="add del">
          <ac:chgData name="PALANIAPPAN Devarajan" userId="0ccb0e75-6f62-4860-b5c8-e1d1cc272866" providerId="ADAL" clId="{337FD247-9331-4CD6-8981-BD60D38C96DD}" dt="2024-01-24T06:37:40.472" v="1149" actId="9405"/>
          <ac:inkMkLst>
            <pc:docMk/>
            <pc:sldMk cId="327697514" sldId="289"/>
            <ac:inkMk id="12" creationId="{0C32A9BA-E6F4-7B0A-8138-1560F748179C}"/>
          </ac:inkMkLst>
        </pc:inkChg>
        <pc:inkChg chg="add del">
          <ac:chgData name="PALANIAPPAN Devarajan" userId="0ccb0e75-6f62-4860-b5c8-e1d1cc272866" providerId="ADAL" clId="{337FD247-9331-4CD6-8981-BD60D38C96DD}" dt="2024-01-24T06:37:43.731" v="1151" actId="9405"/>
          <ac:inkMkLst>
            <pc:docMk/>
            <pc:sldMk cId="327697514" sldId="289"/>
            <ac:inkMk id="13" creationId="{27C31DFC-E887-73CC-1CDA-53F69D586FC7}"/>
          </ac:inkMkLst>
        </pc:inkChg>
        <pc:inkChg chg="add del">
          <ac:chgData name="PALANIAPPAN Devarajan" userId="0ccb0e75-6f62-4860-b5c8-e1d1cc272866" providerId="ADAL" clId="{337FD247-9331-4CD6-8981-BD60D38C96DD}" dt="2024-01-24T06:37:49.535" v="1153" actId="9405"/>
          <ac:inkMkLst>
            <pc:docMk/>
            <pc:sldMk cId="327697514" sldId="289"/>
            <ac:inkMk id="14" creationId="{78B461C9-8A06-964B-3C07-E80C581A7A37}"/>
          </ac:inkMkLst>
        </pc:inkChg>
        <pc:inkChg chg="add del">
          <ac:chgData name="PALANIAPPAN Devarajan" userId="0ccb0e75-6f62-4860-b5c8-e1d1cc272866" providerId="ADAL" clId="{337FD247-9331-4CD6-8981-BD60D38C96DD}" dt="2024-01-24T06:37:52.848" v="1155" actId="9405"/>
          <ac:inkMkLst>
            <pc:docMk/>
            <pc:sldMk cId="327697514" sldId="289"/>
            <ac:inkMk id="15" creationId="{164D758E-310F-9F64-856A-7EBF758B9A06}"/>
          </ac:inkMkLst>
        </pc:inkChg>
        <pc:inkChg chg="add del">
          <ac:chgData name="PALANIAPPAN Devarajan" userId="0ccb0e75-6f62-4860-b5c8-e1d1cc272866" providerId="ADAL" clId="{337FD247-9331-4CD6-8981-BD60D38C96DD}" dt="2024-01-24T06:37:58.671" v="1157" actId="9405"/>
          <ac:inkMkLst>
            <pc:docMk/>
            <pc:sldMk cId="327697514" sldId="289"/>
            <ac:inkMk id="16" creationId="{3E0A4759-9DAC-C8CB-258E-EE35BFDCF3BC}"/>
          </ac:inkMkLst>
        </pc:inkChg>
      </pc:sldChg>
      <pc:sldChg chg="del">
        <pc:chgData name="PALANIAPPAN Devarajan" userId="0ccb0e75-6f62-4860-b5c8-e1d1cc272866" providerId="ADAL" clId="{337FD247-9331-4CD6-8981-BD60D38C96DD}" dt="2024-01-18T05:29:52.452" v="10" actId="2696"/>
        <pc:sldMkLst>
          <pc:docMk/>
          <pc:sldMk cId="2641228574" sldId="289"/>
        </pc:sldMkLst>
      </pc:sldChg>
      <pc:sldChg chg="del">
        <pc:chgData name="PALANIAPPAN Devarajan" userId="0ccb0e75-6f62-4860-b5c8-e1d1cc272866" providerId="ADAL" clId="{337FD247-9331-4CD6-8981-BD60D38C96DD}" dt="2024-01-18T05:29:52.452" v="10" actId="2696"/>
        <pc:sldMkLst>
          <pc:docMk/>
          <pc:sldMk cId="1275256184" sldId="290"/>
        </pc:sldMkLst>
      </pc:sldChg>
      <pc:sldChg chg="addSp delSp add mod modTransition">
        <pc:chgData name="PALANIAPPAN Devarajan" userId="0ccb0e75-6f62-4860-b5c8-e1d1cc272866" providerId="ADAL" clId="{337FD247-9331-4CD6-8981-BD60D38C96DD}" dt="2024-01-24T06:35:26.509" v="1119" actId="9405"/>
        <pc:sldMkLst>
          <pc:docMk/>
          <pc:sldMk cId="3568008737" sldId="290"/>
        </pc:sldMkLst>
        <pc:inkChg chg="add del">
          <ac:chgData name="PALANIAPPAN Devarajan" userId="0ccb0e75-6f62-4860-b5c8-e1d1cc272866" providerId="ADAL" clId="{337FD247-9331-4CD6-8981-BD60D38C96DD}" dt="2024-01-24T05:54:17.570" v="1050" actId="9405"/>
          <ac:inkMkLst>
            <pc:docMk/>
            <pc:sldMk cId="3568008737" sldId="290"/>
            <ac:inkMk id="2" creationId="{B32BF3EB-8D88-56A0-8F15-BD7F41ED8836}"/>
          </ac:inkMkLst>
        </pc:inkChg>
        <pc:inkChg chg="add del">
          <ac:chgData name="PALANIAPPAN Devarajan" userId="0ccb0e75-6f62-4860-b5c8-e1d1cc272866" providerId="ADAL" clId="{337FD247-9331-4CD6-8981-BD60D38C96DD}" dt="2024-01-24T05:54:25.240" v="1052" actId="9405"/>
          <ac:inkMkLst>
            <pc:docMk/>
            <pc:sldMk cId="3568008737" sldId="290"/>
            <ac:inkMk id="4" creationId="{4C450125-9CE6-CCAD-0682-7B1AB86643DF}"/>
          </ac:inkMkLst>
        </pc:inkChg>
        <pc:inkChg chg="add">
          <ac:chgData name="PALANIAPPAN Devarajan" userId="0ccb0e75-6f62-4860-b5c8-e1d1cc272866" providerId="ADAL" clId="{337FD247-9331-4CD6-8981-BD60D38C96DD}" dt="2024-01-24T05:54:30.936" v="1053" actId="9405"/>
          <ac:inkMkLst>
            <pc:docMk/>
            <pc:sldMk cId="3568008737" sldId="290"/>
            <ac:inkMk id="5" creationId="{384C77B4-A76E-1D4E-88B2-C55FFBA1DB34}"/>
          </ac:inkMkLst>
        </pc:inkChg>
        <pc:inkChg chg="add">
          <ac:chgData name="PALANIAPPAN Devarajan" userId="0ccb0e75-6f62-4860-b5c8-e1d1cc272866" providerId="ADAL" clId="{337FD247-9331-4CD6-8981-BD60D38C96DD}" dt="2024-01-24T06:35:26.509" v="1119" actId="9405"/>
          <ac:inkMkLst>
            <pc:docMk/>
            <pc:sldMk cId="3568008737" sldId="290"/>
            <ac:inkMk id="6" creationId="{C2FA672D-A932-96BD-8994-79E9D5FA6C0F}"/>
          </ac:inkMkLst>
        </pc:inkChg>
      </pc:sldChg>
      <pc:sldChg chg="addSp delSp add mod modTransition">
        <pc:chgData name="PALANIAPPAN Devarajan" userId="0ccb0e75-6f62-4860-b5c8-e1d1cc272866" providerId="ADAL" clId="{337FD247-9331-4CD6-8981-BD60D38C96DD}" dt="2024-01-24T06:35:01.914" v="1113" actId="9405"/>
        <pc:sldMkLst>
          <pc:docMk/>
          <pc:sldMk cId="1656198000" sldId="291"/>
        </pc:sldMkLst>
        <pc:inkChg chg="add del">
          <ac:chgData name="PALANIAPPAN Devarajan" userId="0ccb0e75-6f62-4860-b5c8-e1d1cc272866" providerId="ADAL" clId="{337FD247-9331-4CD6-8981-BD60D38C96DD}" dt="2024-01-24T06:30:25.395" v="1056" actId="9405"/>
          <ac:inkMkLst>
            <pc:docMk/>
            <pc:sldMk cId="1656198000" sldId="291"/>
            <ac:inkMk id="2" creationId="{1D89BB9C-0225-DFBE-F0B6-9717B46D89A7}"/>
          </ac:inkMkLst>
        </pc:inkChg>
        <pc:inkChg chg="add">
          <ac:chgData name="PALANIAPPAN Devarajan" userId="0ccb0e75-6f62-4860-b5c8-e1d1cc272866" providerId="ADAL" clId="{337FD247-9331-4CD6-8981-BD60D38C96DD}" dt="2024-01-24T06:31:04.593" v="1061" actId="9405"/>
          <ac:inkMkLst>
            <pc:docMk/>
            <pc:sldMk cId="1656198000" sldId="291"/>
            <ac:inkMk id="4" creationId="{0AEDD3DF-84D0-ECCE-9C35-863A3DB3DD06}"/>
          </ac:inkMkLst>
        </pc:inkChg>
        <pc:inkChg chg="add">
          <ac:chgData name="PALANIAPPAN Devarajan" userId="0ccb0e75-6f62-4860-b5c8-e1d1cc272866" providerId="ADAL" clId="{337FD247-9331-4CD6-8981-BD60D38C96DD}" dt="2024-01-24T06:31:07.536" v="1062" actId="9405"/>
          <ac:inkMkLst>
            <pc:docMk/>
            <pc:sldMk cId="1656198000" sldId="291"/>
            <ac:inkMk id="5" creationId="{D3CA453B-2AB8-9437-44B3-1DC3051EAF43}"/>
          </ac:inkMkLst>
        </pc:inkChg>
        <pc:inkChg chg="add del">
          <ac:chgData name="PALANIAPPAN Devarajan" userId="0ccb0e75-6f62-4860-b5c8-e1d1cc272866" providerId="ADAL" clId="{337FD247-9331-4CD6-8981-BD60D38C96DD}" dt="2024-01-24T06:31:11.399" v="1064" actId="9405"/>
          <ac:inkMkLst>
            <pc:docMk/>
            <pc:sldMk cId="1656198000" sldId="291"/>
            <ac:inkMk id="6" creationId="{BDDF50FD-0F8E-4A15-89E9-4392F6EF96E9}"/>
          </ac:inkMkLst>
        </pc:inkChg>
        <pc:inkChg chg="add">
          <ac:chgData name="PALANIAPPAN Devarajan" userId="0ccb0e75-6f62-4860-b5c8-e1d1cc272866" providerId="ADAL" clId="{337FD247-9331-4CD6-8981-BD60D38C96DD}" dt="2024-01-24T06:31:14.155" v="1065" actId="9405"/>
          <ac:inkMkLst>
            <pc:docMk/>
            <pc:sldMk cId="1656198000" sldId="291"/>
            <ac:inkMk id="7" creationId="{3A91FE17-40BB-8F3F-FCB5-7BFBDB6CC89D}"/>
          </ac:inkMkLst>
        </pc:inkChg>
        <pc:inkChg chg="add">
          <ac:chgData name="PALANIAPPAN Devarajan" userId="0ccb0e75-6f62-4860-b5c8-e1d1cc272866" providerId="ADAL" clId="{337FD247-9331-4CD6-8981-BD60D38C96DD}" dt="2024-01-24T06:31:18.085" v="1066" actId="9405"/>
          <ac:inkMkLst>
            <pc:docMk/>
            <pc:sldMk cId="1656198000" sldId="291"/>
            <ac:inkMk id="8" creationId="{BC9A5446-725C-698B-13A1-C131AD180A14}"/>
          </ac:inkMkLst>
        </pc:inkChg>
        <pc:inkChg chg="add">
          <ac:chgData name="PALANIAPPAN Devarajan" userId="0ccb0e75-6f62-4860-b5c8-e1d1cc272866" providerId="ADAL" clId="{337FD247-9331-4CD6-8981-BD60D38C96DD}" dt="2024-01-24T06:31:21.025" v="1067" actId="9405"/>
          <ac:inkMkLst>
            <pc:docMk/>
            <pc:sldMk cId="1656198000" sldId="291"/>
            <ac:inkMk id="9" creationId="{87A994DE-99F0-3DC3-51AB-0CA82386D696}"/>
          </ac:inkMkLst>
        </pc:inkChg>
        <pc:inkChg chg="add">
          <ac:chgData name="PALANIAPPAN Devarajan" userId="0ccb0e75-6f62-4860-b5c8-e1d1cc272866" providerId="ADAL" clId="{337FD247-9331-4CD6-8981-BD60D38C96DD}" dt="2024-01-24T06:31:28.101" v="1068" actId="9405"/>
          <ac:inkMkLst>
            <pc:docMk/>
            <pc:sldMk cId="1656198000" sldId="291"/>
            <ac:inkMk id="10" creationId="{F8F2591C-5E74-AAE2-4C9B-E8325FA8194D}"/>
          </ac:inkMkLst>
        </pc:inkChg>
        <pc:inkChg chg="add del">
          <ac:chgData name="PALANIAPPAN Devarajan" userId="0ccb0e75-6f62-4860-b5c8-e1d1cc272866" providerId="ADAL" clId="{337FD247-9331-4CD6-8981-BD60D38C96DD}" dt="2024-01-24T06:34:28.109" v="1107" actId="9405"/>
          <ac:inkMkLst>
            <pc:docMk/>
            <pc:sldMk cId="1656198000" sldId="291"/>
            <ac:inkMk id="11" creationId="{FB32B77B-AFFE-555F-B78D-E02634C88C41}"/>
          </ac:inkMkLst>
        </pc:inkChg>
        <pc:inkChg chg="add">
          <ac:chgData name="PALANIAPPAN Devarajan" userId="0ccb0e75-6f62-4860-b5c8-e1d1cc272866" providerId="ADAL" clId="{337FD247-9331-4CD6-8981-BD60D38C96DD}" dt="2024-01-24T06:34:31.999" v="1108" actId="9405"/>
          <ac:inkMkLst>
            <pc:docMk/>
            <pc:sldMk cId="1656198000" sldId="291"/>
            <ac:inkMk id="12" creationId="{D537D6CC-6C00-3963-0A72-D1C3CB4FD4AB}"/>
          </ac:inkMkLst>
        </pc:inkChg>
        <pc:inkChg chg="add del">
          <ac:chgData name="PALANIAPPAN Devarajan" userId="0ccb0e75-6f62-4860-b5c8-e1d1cc272866" providerId="ADAL" clId="{337FD247-9331-4CD6-8981-BD60D38C96DD}" dt="2024-01-24T06:34:37.093" v="1110" actId="9405"/>
          <ac:inkMkLst>
            <pc:docMk/>
            <pc:sldMk cId="1656198000" sldId="291"/>
            <ac:inkMk id="13" creationId="{AD389286-DE08-F16B-A412-3DC2CC7A906C}"/>
          </ac:inkMkLst>
        </pc:inkChg>
        <pc:inkChg chg="add">
          <ac:chgData name="PALANIAPPAN Devarajan" userId="0ccb0e75-6f62-4860-b5c8-e1d1cc272866" providerId="ADAL" clId="{337FD247-9331-4CD6-8981-BD60D38C96DD}" dt="2024-01-24T06:34:44.381" v="1111" actId="9405"/>
          <ac:inkMkLst>
            <pc:docMk/>
            <pc:sldMk cId="1656198000" sldId="291"/>
            <ac:inkMk id="14" creationId="{07868E6D-75D1-2404-A3F5-E378CA3E9C25}"/>
          </ac:inkMkLst>
        </pc:inkChg>
        <pc:inkChg chg="add">
          <ac:chgData name="PALANIAPPAN Devarajan" userId="0ccb0e75-6f62-4860-b5c8-e1d1cc272866" providerId="ADAL" clId="{337FD247-9331-4CD6-8981-BD60D38C96DD}" dt="2024-01-24T06:34:54.557" v="1112" actId="9405"/>
          <ac:inkMkLst>
            <pc:docMk/>
            <pc:sldMk cId="1656198000" sldId="291"/>
            <ac:inkMk id="15" creationId="{6B10F66E-A596-3D33-54DE-3B286F9FE093}"/>
          </ac:inkMkLst>
        </pc:inkChg>
        <pc:inkChg chg="add">
          <ac:chgData name="PALANIAPPAN Devarajan" userId="0ccb0e75-6f62-4860-b5c8-e1d1cc272866" providerId="ADAL" clId="{337FD247-9331-4CD6-8981-BD60D38C96DD}" dt="2024-01-24T06:35:01.914" v="1113" actId="9405"/>
          <ac:inkMkLst>
            <pc:docMk/>
            <pc:sldMk cId="1656198000" sldId="291"/>
            <ac:inkMk id="16" creationId="{00F931DA-E0FF-3BBF-FD79-E397FB7FE91E}"/>
          </ac:inkMkLst>
        </pc:inkChg>
      </pc:sldChg>
      <pc:sldChg chg="addSp delSp modSp add mod modTransition">
        <pc:chgData name="PALANIAPPAN Devarajan" userId="0ccb0e75-6f62-4860-b5c8-e1d1cc272866" providerId="ADAL" clId="{337FD247-9331-4CD6-8981-BD60D38C96DD}" dt="2024-01-24T06:34:20.703" v="1105" actId="9405"/>
        <pc:sldMkLst>
          <pc:docMk/>
          <pc:sldMk cId="257203287" sldId="292"/>
        </pc:sldMkLst>
        <pc:grpChg chg="mod">
          <ac:chgData name="PALANIAPPAN Devarajan" userId="0ccb0e75-6f62-4860-b5c8-e1d1cc272866" providerId="ADAL" clId="{337FD247-9331-4CD6-8981-BD60D38C96DD}" dt="2024-01-24T06:34:12.659" v="1102"/>
          <ac:grpSpMkLst>
            <pc:docMk/>
            <pc:sldMk cId="257203287" sldId="292"/>
            <ac:grpSpMk id="25" creationId="{5A24B373-3D29-FD32-7DCB-4AA524223F71}"/>
          </ac:grpSpMkLst>
        </pc:grpChg>
        <pc:inkChg chg="add del">
          <ac:chgData name="PALANIAPPAN Devarajan" userId="0ccb0e75-6f62-4860-b5c8-e1d1cc272866" providerId="ADAL" clId="{337FD247-9331-4CD6-8981-BD60D38C96DD}" dt="2024-01-24T06:31:44.230" v="1070" actId="9405"/>
          <ac:inkMkLst>
            <pc:docMk/>
            <pc:sldMk cId="257203287" sldId="292"/>
            <ac:inkMk id="2" creationId="{049C0442-E81D-0408-D7FA-D2FB95983C0D}"/>
          </ac:inkMkLst>
        </pc:inkChg>
        <pc:inkChg chg="add del">
          <ac:chgData name="PALANIAPPAN Devarajan" userId="0ccb0e75-6f62-4860-b5c8-e1d1cc272866" providerId="ADAL" clId="{337FD247-9331-4CD6-8981-BD60D38C96DD}" dt="2024-01-24T06:31:53.690" v="1072" actId="9405"/>
          <ac:inkMkLst>
            <pc:docMk/>
            <pc:sldMk cId="257203287" sldId="292"/>
            <ac:inkMk id="4" creationId="{1C992E58-6379-214C-F7B7-EB636C129A33}"/>
          </ac:inkMkLst>
        </pc:inkChg>
        <pc:inkChg chg="add">
          <ac:chgData name="PALANIAPPAN Devarajan" userId="0ccb0e75-6f62-4860-b5c8-e1d1cc272866" providerId="ADAL" clId="{337FD247-9331-4CD6-8981-BD60D38C96DD}" dt="2024-01-24T06:31:58.824" v="1073" actId="9405"/>
          <ac:inkMkLst>
            <pc:docMk/>
            <pc:sldMk cId="257203287" sldId="292"/>
            <ac:inkMk id="5" creationId="{9960D7CF-416F-16CF-FB06-66A4EFD23BC2}"/>
          </ac:inkMkLst>
        </pc:inkChg>
        <pc:inkChg chg="add del">
          <ac:chgData name="PALANIAPPAN Devarajan" userId="0ccb0e75-6f62-4860-b5c8-e1d1cc272866" providerId="ADAL" clId="{337FD247-9331-4CD6-8981-BD60D38C96DD}" dt="2024-01-24T06:32:03.341" v="1075" actId="9405"/>
          <ac:inkMkLst>
            <pc:docMk/>
            <pc:sldMk cId="257203287" sldId="292"/>
            <ac:inkMk id="6" creationId="{8B14CAAA-2BE4-4856-DCC2-79F3BBDE2533}"/>
          </ac:inkMkLst>
        </pc:inkChg>
        <pc:inkChg chg="add del">
          <ac:chgData name="PALANIAPPAN Devarajan" userId="0ccb0e75-6f62-4860-b5c8-e1d1cc272866" providerId="ADAL" clId="{337FD247-9331-4CD6-8981-BD60D38C96DD}" dt="2024-01-24T06:32:07.254" v="1077" actId="9405"/>
          <ac:inkMkLst>
            <pc:docMk/>
            <pc:sldMk cId="257203287" sldId="292"/>
            <ac:inkMk id="7" creationId="{4686D7CA-C0A4-7878-E09B-4869EEA76A20}"/>
          </ac:inkMkLst>
        </pc:inkChg>
        <pc:inkChg chg="add del">
          <ac:chgData name="PALANIAPPAN Devarajan" userId="0ccb0e75-6f62-4860-b5c8-e1d1cc272866" providerId="ADAL" clId="{337FD247-9331-4CD6-8981-BD60D38C96DD}" dt="2024-01-24T06:32:09.392" v="1079" actId="9405"/>
          <ac:inkMkLst>
            <pc:docMk/>
            <pc:sldMk cId="257203287" sldId="292"/>
            <ac:inkMk id="8" creationId="{67A01484-18EE-EB15-5B1B-682CAF58CA7F}"/>
          </ac:inkMkLst>
        </pc:inkChg>
        <pc:inkChg chg="add">
          <ac:chgData name="PALANIAPPAN Devarajan" userId="0ccb0e75-6f62-4860-b5c8-e1d1cc272866" providerId="ADAL" clId="{337FD247-9331-4CD6-8981-BD60D38C96DD}" dt="2024-01-24T06:32:12.431" v="1080" actId="9405"/>
          <ac:inkMkLst>
            <pc:docMk/>
            <pc:sldMk cId="257203287" sldId="292"/>
            <ac:inkMk id="9" creationId="{F89591CC-8D53-7254-0C62-459FDBAB91F8}"/>
          </ac:inkMkLst>
        </pc:inkChg>
        <pc:inkChg chg="add del">
          <ac:chgData name="PALANIAPPAN Devarajan" userId="0ccb0e75-6f62-4860-b5c8-e1d1cc272866" providerId="ADAL" clId="{337FD247-9331-4CD6-8981-BD60D38C96DD}" dt="2024-01-24T06:32:23.043" v="1082" actId="9405"/>
          <ac:inkMkLst>
            <pc:docMk/>
            <pc:sldMk cId="257203287" sldId="292"/>
            <ac:inkMk id="10" creationId="{CC57B857-9A20-8EB0-1AA5-8E393125FF80}"/>
          </ac:inkMkLst>
        </pc:inkChg>
        <pc:inkChg chg="add del">
          <ac:chgData name="PALANIAPPAN Devarajan" userId="0ccb0e75-6f62-4860-b5c8-e1d1cc272866" providerId="ADAL" clId="{337FD247-9331-4CD6-8981-BD60D38C96DD}" dt="2024-01-24T06:32:29.187" v="1084" actId="9405"/>
          <ac:inkMkLst>
            <pc:docMk/>
            <pc:sldMk cId="257203287" sldId="292"/>
            <ac:inkMk id="11" creationId="{A70B1CB2-6B97-3D0C-44DA-4F90F8536409}"/>
          </ac:inkMkLst>
        </pc:inkChg>
        <pc:inkChg chg="add">
          <ac:chgData name="PALANIAPPAN Devarajan" userId="0ccb0e75-6f62-4860-b5c8-e1d1cc272866" providerId="ADAL" clId="{337FD247-9331-4CD6-8981-BD60D38C96DD}" dt="2024-01-24T06:32:36.373" v="1085" actId="9405"/>
          <ac:inkMkLst>
            <pc:docMk/>
            <pc:sldMk cId="257203287" sldId="292"/>
            <ac:inkMk id="12" creationId="{7F16961F-6FD7-0FE4-4DE7-34C63C3ECCF1}"/>
          </ac:inkMkLst>
        </pc:inkChg>
        <pc:inkChg chg="add">
          <ac:chgData name="PALANIAPPAN Devarajan" userId="0ccb0e75-6f62-4860-b5c8-e1d1cc272866" providerId="ADAL" clId="{337FD247-9331-4CD6-8981-BD60D38C96DD}" dt="2024-01-24T06:32:52.682" v="1086" actId="9405"/>
          <ac:inkMkLst>
            <pc:docMk/>
            <pc:sldMk cId="257203287" sldId="292"/>
            <ac:inkMk id="13" creationId="{7FC39D66-91CD-8D90-67E1-D305095D9835}"/>
          </ac:inkMkLst>
        </pc:inkChg>
        <pc:inkChg chg="add del">
          <ac:chgData name="PALANIAPPAN Devarajan" userId="0ccb0e75-6f62-4860-b5c8-e1d1cc272866" providerId="ADAL" clId="{337FD247-9331-4CD6-8981-BD60D38C96DD}" dt="2024-01-24T06:33:23.300" v="1090" actId="9405"/>
          <ac:inkMkLst>
            <pc:docMk/>
            <pc:sldMk cId="257203287" sldId="292"/>
            <ac:inkMk id="14" creationId="{66E4D4D7-0442-7F27-7B3D-D057ACC444E8}"/>
          </ac:inkMkLst>
        </pc:inkChg>
        <pc:inkChg chg="add del">
          <ac:chgData name="PALANIAPPAN Devarajan" userId="0ccb0e75-6f62-4860-b5c8-e1d1cc272866" providerId="ADAL" clId="{337FD247-9331-4CD6-8981-BD60D38C96DD}" dt="2024-01-24T06:33:23.017" v="1089" actId="9405"/>
          <ac:inkMkLst>
            <pc:docMk/>
            <pc:sldMk cId="257203287" sldId="292"/>
            <ac:inkMk id="15" creationId="{54CAF894-42E5-CF60-38D3-60181255D4FB}"/>
          </ac:inkMkLst>
        </pc:inkChg>
        <pc:inkChg chg="add">
          <ac:chgData name="PALANIAPPAN Devarajan" userId="0ccb0e75-6f62-4860-b5c8-e1d1cc272866" providerId="ADAL" clId="{337FD247-9331-4CD6-8981-BD60D38C96DD}" dt="2024-01-24T06:33:28.797" v="1091" actId="9405"/>
          <ac:inkMkLst>
            <pc:docMk/>
            <pc:sldMk cId="257203287" sldId="292"/>
            <ac:inkMk id="16" creationId="{F43F8D91-6765-DAD6-961E-FA7DAB3450A6}"/>
          </ac:inkMkLst>
        </pc:inkChg>
        <pc:inkChg chg="add">
          <ac:chgData name="PALANIAPPAN Devarajan" userId="0ccb0e75-6f62-4860-b5c8-e1d1cc272866" providerId="ADAL" clId="{337FD247-9331-4CD6-8981-BD60D38C96DD}" dt="2024-01-24T06:33:31.046" v="1092" actId="9405"/>
          <ac:inkMkLst>
            <pc:docMk/>
            <pc:sldMk cId="257203287" sldId="292"/>
            <ac:inkMk id="17" creationId="{B1FDF2EB-2A66-4531-125D-A2295F283DAD}"/>
          </ac:inkMkLst>
        </pc:inkChg>
        <pc:inkChg chg="add">
          <ac:chgData name="PALANIAPPAN Devarajan" userId="0ccb0e75-6f62-4860-b5c8-e1d1cc272866" providerId="ADAL" clId="{337FD247-9331-4CD6-8981-BD60D38C96DD}" dt="2024-01-24T06:33:35.997" v="1093" actId="9405"/>
          <ac:inkMkLst>
            <pc:docMk/>
            <pc:sldMk cId="257203287" sldId="292"/>
            <ac:inkMk id="18" creationId="{B56E7FEB-F88A-18EC-5BB0-72CAD63FF108}"/>
          </ac:inkMkLst>
        </pc:inkChg>
        <pc:inkChg chg="add">
          <ac:chgData name="PALANIAPPAN Devarajan" userId="0ccb0e75-6f62-4860-b5c8-e1d1cc272866" providerId="ADAL" clId="{337FD247-9331-4CD6-8981-BD60D38C96DD}" dt="2024-01-24T06:33:46.240" v="1094" actId="9405"/>
          <ac:inkMkLst>
            <pc:docMk/>
            <pc:sldMk cId="257203287" sldId="292"/>
            <ac:inkMk id="19" creationId="{1917204E-DE5D-3905-6CD3-2141E0B9B96A}"/>
          </ac:inkMkLst>
        </pc:inkChg>
        <pc:inkChg chg="add">
          <ac:chgData name="PALANIAPPAN Devarajan" userId="0ccb0e75-6f62-4860-b5c8-e1d1cc272866" providerId="ADAL" clId="{337FD247-9331-4CD6-8981-BD60D38C96DD}" dt="2024-01-24T06:33:51.312" v="1095" actId="9405"/>
          <ac:inkMkLst>
            <pc:docMk/>
            <pc:sldMk cId="257203287" sldId="292"/>
            <ac:inkMk id="20" creationId="{04E63F25-347A-8447-04F4-26E775200949}"/>
          </ac:inkMkLst>
        </pc:inkChg>
        <pc:inkChg chg="add">
          <ac:chgData name="PALANIAPPAN Devarajan" userId="0ccb0e75-6f62-4860-b5c8-e1d1cc272866" providerId="ADAL" clId="{337FD247-9331-4CD6-8981-BD60D38C96DD}" dt="2024-01-24T06:34:01.063" v="1096" actId="9405"/>
          <ac:inkMkLst>
            <pc:docMk/>
            <pc:sldMk cId="257203287" sldId="292"/>
            <ac:inkMk id="21" creationId="{DB186C17-72E1-DB5D-B096-5DCA9BA8B737}"/>
          </ac:inkMkLst>
        </pc:inkChg>
        <pc:inkChg chg="add">
          <ac:chgData name="PALANIAPPAN Devarajan" userId="0ccb0e75-6f62-4860-b5c8-e1d1cc272866" providerId="ADAL" clId="{337FD247-9331-4CD6-8981-BD60D38C96DD}" dt="2024-01-24T06:34:05.351" v="1097" actId="9405"/>
          <ac:inkMkLst>
            <pc:docMk/>
            <pc:sldMk cId="257203287" sldId="292"/>
            <ac:inkMk id="22" creationId="{77D8C4D8-AF03-3E74-F8EF-12B66A98EFA0}"/>
          </ac:inkMkLst>
        </pc:inkChg>
        <pc:inkChg chg="add del mod">
          <ac:chgData name="PALANIAPPAN Devarajan" userId="0ccb0e75-6f62-4860-b5c8-e1d1cc272866" providerId="ADAL" clId="{337FD247-9331-4CD6-8981-BD60D38C96DD}" dt="2024-01-24T06:34:13.106" v="1103" actId="9405"/>
          <ac:inkMkLst>
            <pc:docMk/>
            <pc:sldMk cId="257203287" sldId="292"/>
            <ac:inkMk id="23" creationId="{33B9A646-7FB5-1C90-3A62-12B26CED8ECC}"/>
          </ac:inkMkLst>
        </pc:inkChg>
        <pc:inkChg chg="add del mod">
          <ac:chgData name="PALANIAPPAN Devarajan" userId="0ccb0e75-6f62-4860-b5c8-e1d1cc272866" providerId="ADAL" clId="{337FD247-9331-4CD6-8981-BD60D38C96DD}" dt="2024-01-24T06:34:12.659" v="1102"/>
          <ac:inkMkLst>
            <pc:docMk/>
            <pc:sldMk cId="257203287" sldId="292"/>
            <ac:inkMk id="24" creationId="{DDF771E3-58A3-F259-955C-974C55A818D7}"/>
          </ac:inkMkLst>
        </pc:inkChg>
        <pc:inkChg chg="add">
          <ac:chgData name="PALANIAPPAN Devarajan" userId="0ccb0e75-6f62-4860-b5c8-e1d1cc272866" providerId="ADAL" clId="{337FD247-9331-4CD6-8981-BD60D38C96DD}" dt="2024-01-24T06:34:17.158" v="1104" actId="9405"/>
          <ac:inkMkLst>
            <pc:docMk/>
            <pc:sldMk cId="257203287" sldId="292"/>
            <ac:inkMk id="26" creationId="{AB54CB30-BF65-4C6F-2291-A6069632FCD9}"/>
          </ac:inkMkLst>
        </pc:inkChg>
        <pc:inkChg chg="add">
          <ac:chgData name="PALANIAPPAN Devarajan" userId="0ccb0e75-6f62-4860-b5c8-e1d1cc272866" providerId="ADAL" clId="{337FD247-9331-4CD6-8981-BD60D38C96DD}" dt="2024-01-24T06:34:20.703" v="1105" actId="9405"/>
          <ac:inkMkLst>
            <pc:docMk/>
            <pc:sldMk cId="257203287" sldId="292"/>
            <ac:inkMk id="27" creationId="{8603306B-73AC-37CC-C4B4-8EFB444BD3D4}"/>
          </ac:inkMkLst>
        </pc:inkChg>
      </pc:sldChg>
      <pc:sldChg chg="del">
        <pc:chgData name="PALANIAPPAN Devarajan" userId="0ccb0e75-6f62-4860-b5c8-e1d1cc272866" providerId="ADAL" clId="{337FD247-9331-4CD6-8981-BD60D38C96DD}" dt="2024-01-18T05:29:52.452" v="10" actId="2696"/>
        <pc:sldMkLst>
          <pc:docMk/>
          <pc:sldMk cId="3477269192" sldId="295"/>
        </pc:sldMkLst>
      </pc:sldChg>
      <pc:sldChg chg="del">
        <pc:chgData name="PALANIAPPAN Devarajan" userId="0ccb0e75-6f62-4860-b5c8-e1d1cc272866" providerId="ADAL" clId="{337FD247-9331-4CD6-8981-BD60D38C96DD}" dt="2024-01-18T05:29:52.452" v="10" actId="2696"/>
        <pc:sldMkLst>
          <pc:docMk/>
          <pc:sldMk cId="1370336890" sldId="297"/>
        </pc:sldMkLst>
      </pc:sldChg>
      <pc:sldChg chg="del">
        <pc:chgData name="PALANIAPPAN Devarajan" userId="0ccb0e75-6f62-4860-b5c8-e1d1cc272866" providerId="ADAL" clId="{337FD247-9331-4CD6-8981-BD60D38C96DD}" dt="2024-01-18T05:29:52.452" v="10" actId="2696"/>
        <pc:sldMkLst>
          <pc:docMk/>
          <pc:sldMk cId="8227502" sldId="300"/>
        </pc:sldMkLst>
      </pc:sldChg>
      <pc:sldChg chg="addSp delSp modSp mod">
        <pc:chgData name="PALANIAPPAN Devarajan" userId="0ccb0e75-6f62-4860-b5c8-e1d1cc272866" providerId="ADAL" clId="{337FD247-9331-4CD6-8981-BD60D38C96DD}" dt="2024-01-23T12:36:53.726" v="347" actId="21"/>
        <pc:sldMkLst>
          <pc:docMk/>
          <pc:sldMk cId="3209124286" sldId="303"/>
        </pc:sldMkLst>
        <pc:picChg chg="add del mod">
          <ac:chgData name="PALANIAPPAN Devarajan" userId="0ccb0e75-6f62-4860-b5c8-e1d1cc272866" providerId="ADAL" clId="{337FD247-9331-4CD6-8981-BD60D38C96DD}" dt="2024-01-23T12:36:53.726" v="347" actId="21"/>
          <ac:picMkLst>
            <pc:docMk/>
            <pc:sldMk cId="3209124286" sldId="303"/>
            <ac:picMk id="4" creationId="{17AA4127-7348-B96C-D2D9-131CF68F9D8E}"/>
          </ac:picMkLst>
        </pc:picChg>
      </pc:sldChg>
      <pc:sldChg chg="del">
        <pc:chgData name="PALANIAPPAN Devarajan" userId="0ccb0e75-6f62-4860-b5c8-e1d1cc272866" providerId="ADAL" clId="{337FD247-9331-4CD6-8981-BD60D38C96DD}" dt="2024-01-18T05:29:52.452" v="10" actId="2696"/>
        <pc:sldMkLst>
          <pc:docMk/>
          <pc:sldMk cId="3436762253" sldId="305"/>
        </pc:sldMkLst>
      </pc:sldChg>
      <pc:sldChg chg="del">
        <pc:chgData name="PALANIAPPAN Devarajan" userId="0ccb0e75-6f62-4860-b5c8-e1d1cc272866" providerId="ADAL" clId="{337FD247-9331-4CD6-8981-BD60D38C96DD}" dt="2024-01-18T05:29:52.452" v="10" actId="2696"/>
        <pc:sldMkLst>
          <pc:docMk/>
          <pc:sldMk cId="2417409852" sldId="306"/>
        </pc:sldMkLst>
      </pc:sldChg>
      <pc:sldChg chg="del">
        <pc:chgData name="PALANIAPPAN Devarajan" userId="0ccb0e75-6f62-4860-b5c8-e1d1cc272866" providerId="ADAL" clId="{337FD247-9331-4CD6-8981-BD60D38C96DD}" dt="2024-01-18T05:29:52.452" v="10" actId="2696"/>
        <pc:sldMkLst>
          <pc:docMk/>
          <pc:sldMk cId="1496175665" sldId="307"/>
        </pc:sldMkLst>
      </pc:sldChg>
      <pc:sldChg chg="del">
        <pc:chgData name="PALANIAPPAN Devarajan" userId="0ccb0e75-6f62-4860-b5c8-e1d1cc272866" providerId="ADAL" clId="{337FD247-9331-4CD6-8981-BD60D38C96DD}" dt="2024-01-18T05:29:52.452" v="10" actId="2696"/>
        <pc:sldMkLst>
          <pc:docMk/>
          <pc:sldMk cId="3243155269" sldId="308"/>
        </pc:sldMkLst>
      </pc:sldChg>
      <pc:sldChg chg="del">
        <pc:chgData name="PALANIAPPAN Devarajan" userId="0ccb0e75-6f62-4860-b5c8-e1d1cc272866" providerId="ADAL" clId="{337FD247-9331-4CD6-8981-BD60D38C96DD}" dt="2024-01-18T05:29:52.452" v="10" actId="2696"/>
        <pc:sldMkLst>
          <pc:docMk/>
          <pc:sldMk cId="1087343564" sldId="309"/>
        </pc:sldMkLst>
      </pc:sldChg>
      <pc:sldChg chg="del">
        <pc:chgData name="PALANIAPPAN Devarajan" userId="0ccb0e75-6f62-4860-b5c8-e1d1cc272866" providerId="ADAL" clId="{337FD247-9331-4CD6-8981-BD60D38C96DD}" dt="2024-01-18T05:29:52.452" v="10" actId="2696"/>
        <pc:sldMkLst>
          <pc:docMk/>
          <pc:sldMk cId="952720033" sldId="311"/>
        </pc:sldMkLst>
      </pc:sldChg>
      <pc:sldChg chg="del">
        <pc:chgData name="PALANIAPPAN Devarajan" userId="0ccb0e75-6f62-4860-b5c8-e1d1cc272866" providerId="ADAL" clId="{337FD247-9331-4CD6-8981-BD60D38C96DD}" dt="2024-01-18T05:29:52.452" v="10" actId="2696"/>
        <pc:sldMkLst>
          <pc:docMk/>
          <pc:sldMk cId="3476219311" sldId="312"/>
        </pc:sldMkLst>
      </pc:sldChg>
      <pc:sldChg chg="del">
        <pc:chgData name="PALANIAPPAN Devarajan" userId="0ccb0e75-6f62-4860-b5c8-e1d1cc272866" providerId="ADAL" clId="{337FD247-9331-4CD6-8981-BD60D38C96DD}" dt="2024-01-18T05:29:52.452" v="10" actId="2696"/>
        <pc:sldMkLst>
          <pc:docMk/>
          <pc:sldMk cId="3846332290" sldId="313"/>
        </pc:sldMkLst>
      </pc:sldChg>
      <pc:sldChg chg="del">
        <pc:chgData name="PALANIAPPAN Devarajan" userId="0ccb0e75-6f62-4860-b5c8-e1d1cc272866" providerId="ADAL" clId="{337FD247-9331-4CD6-8981-BD60D38C96DD}" dt="2024-01-18T05:29:52.452" v="10" actId="2696"/>
        <pc:sldMkLst>
          <pc:docMk/>
          <pc:sldMk cId="3645810705" sldId="314"/>
        </pc:sldMkLst>
      </pc:sldChg>
      <pc:sldChg chg="del">
        <pc:chgData name="PALANIAPPAN Devarajan" userId="0ccb0e75-6f62-4860-b5c8-e1d1cc272866" providerId="ADAL" clId="{337FD247-9331-4CD6-8981-BD60D38C96DD}" dt="2024-01-18T05:29:52.452" v="10" actId="2696"/>
        <pc:sldMkLst>
          <pc:docMk/>
          <pc:sldMk cId="284946408" sldId="315"/>
        </pc:sldMkLst>
      </pc:sldChg>
      <pc:sldChg chg="del">
        <pc:chgData name="PALANIAPPAN Devarajan" userId="0ccb0e75-6f62-4860-b5c8-e1d1cc272866" providerId="ADAL" clId="{337FD247-9331-4CD6-8981-BD60D38C96DD}" dt="2024-01-18T05:29:52.452" v="10" actId="2696"/>
        <pc:sldMkLst>
          <pc:docMk/>
          <pc:sldMk cId="2354769564" sldId="316"/>
        </pc:sldMkLst>
      </pc:sldChg>
      <pc:sldChg chg="add modTransition">
        <pc:chgData name="PALANIAPPAN Devarajan" userId="0ccb0e75-6f62-4860-b5c8-e1d1cc272866" providerId="ADAL" clId="{337FD247-9331-4CD6-8981-BD60D38C96DD}" dt="2024-01-18T05:41:34.292" v="12"/>
        <pc:sldMkLst>
          <pc:docMk/>
          <pc:sldMk cId="3025578134" sldId="316"/>
        </pc:sldMkLst>
      </pc:sldChg>
      <pc:sldChg chg="del">
        <pc:chgData name="PALANIAPPAN Devarajan" userId="0ccb0e75-6f62-4860-b5c8-e1d1cc272866" providerId="ADAL" clId="{337FD247-9331-4CD6-8981-BD60D38C96DD}" dt="2024-01-18T05:29:52.452" v="10" actId="2696"/>
        <pc:sldMkLst>
          <pc:docMk/>
          <pc:sldMk cId="1212650819" sldId="317"/>
        </pc:sldMkLst>
      </pc:sldChg>
      <pc:sldChg chg="add modTransition">
        <pc:chgData name="PALANIAPPAN Devarajan" userId="0ccb0e75-6f62-4860-b5c8-e1d1cc272866" providerId="ADAL" clId="{337FD247-9331-4CD6-8981-BD60D38C96DD}" dt="2024-01-18T05:41:34.292" v="12"/>
        <pc:sldMkLst>
          <pc:docMk/>
          <pc:sldMk cId="2552721187" sldId="317"/>
        </pc:sldMkLst>
      </pc:sldChg>
      <pc:sldChg chg="del">
        <pc:chgData name="PALANIAPPAN Devarajan" userId="0ccb0e75-6f62-4860-b5c8-e1d1cc272866" providerId="ADAL" clId="{337FD247-9331-4CD6-8981-BD60D38C96DD}" dt="2024-01-18T05:29:52.452" v="10" actId="2696"/>
        <pc:sldMkLst>
          <pc:docMk/>
          <pc:sldMk cId="2339553640" sldId="318"/>
        </pc:sldMkLst>
      </pc:sldChg>
      <pc:sldChg chg="del">
        <pc:chgData name="PALANIAPPAN Devarajan" userId="0ccb0e75-6f62-4860-b5c8-e1d1cc272866" providerId="ADAL" clId="{337FD247-9331-4CD6-8981-BD60D38C96DD}" dt="2024-01-18T05:29:52.452" v="10" actId="2696"/>
        <pc:sldMkLst>
          <pc:docMk/>
          <pc:sldMk cId="2803037194" sldId="319"/>
        </pc:sldMkLst>
      </pc:sldChg>
      <pc:sldChg chg="del">
        <pc:chgData name="PALANIAPPAN Devarajan" userId="0ccb0e75-6f62-4860-b5c8-e1d1cc272866" providerId="ADAL" clId="{337FD247-9331-4CD6-8981-BD60D38C96DD}" dt="2024-01-18T05:29:52.452" v="10" actId="2696"/>
        <pc:sldMkLst>
          <pc:docMk/>
          <pc:sldMk cId="3926849271" sldId="320"/>
        </pc:sldMkLst>
      </pc:sldChg>
      <pc:sldChg chg="add del">
        <pc:chgData name="PALANIAPPAN Devarajan" userId="0ccb0e75-6f62-4860-b5c8-e1d1cc272866" providerId="ADAL" clId="{337FD247-9331-4CD6-8981-BD60D38C96DD}" dt="2024-02-05T13:29:49.803" v="1163"/>
        <pc:sldMkLst>
          <pc:docMk/>
          <pc:sldMk cId="1480317769" sldId="321"/>
        </pc:sldMkLst>
      </pc:sldChg>
      <pc:sldChg chg="del">
        <pc:chgData name="PALANIAPPAN Devarajan" userId="0ccb0e75-6f62-4860-b5c8-e1d1cc272866" providerId="ADAL" clId="{337FD247-9331-4CD6-8981-BD60D38C96DD}" dt="2024-01-18T05:29:52.452" v="10" actId="2696"/>
        <pc:sldMkLst>
          <pc:docMk/>
          <pc:sldMk cId="1196482828" sldId="322"/>
        </pc:sldMkLst>
      </pc:sldChg>
      <pc:sldChg chg="del">
        <pc:chgData name="PALANIAPPAN Devarajan" userId="0ccb0e75-6f62-4860-b5c8-e1d1cc272866" providerId="ADAL" clId="{337FD247-9331-4CD6-8981-BD60D38C96DD}" dt="2024-01-18T05:29:52.452" v="10" actId="2696"/>
        <pc:sldMkLst>
          <pc:docMk/>
          <pc:sldMk cId="1653481655" sldId="323"/>
        </pc:sldMkLst>
      </pc:sldChg>
      <pc:sldChg chg="del">
        <pc:chgData name="PALANIAPPAN Devarajan" userId="0ccb0e75-6f62-4860-b5c8-e1d1cc272866" providerId="ADAL" clId="{337FD247-9331-4CD6-8981-BD60D38C96DD}" dt="2024-01-18T05:29:52.452" v="10" actId="2696"/>
        <pc:sldMkLst>
          <pc:docMk/>
          <pc:sldMk cId="907093885" sldId="324"/>
        </pc:sldMkLst>
      </pc:sldChg>
      <pc:sldChg chg="del">
        <pc:chgData name="PALANIAPPAN Devarajan" userId="0ccb0e75-6f62-4860-b5c8-e1d1cc272866" providerId="ADAL" clId="{337FD247-9331-4CD6-8981-BD60D38C96DD}" dt="2024-01-18T05:29:52.452" v="10" actId="2696"/>
        <pc:sldMkLst>
          <pc:docMk/>
          <pc:sldMk cId="2762745755" sldId="325"/>
        </pc:sldMkLst>
      </pc:sldChg>
      <pc:sldChg chg="del">
        <pc:chgData name="PALANIAPPAN Devarajan" userId="0ccb0e75-6f62-4860-b5c8-e1d1cc272866" providerId="ADAL" clId="{337FD247-9331-4CD6-8981-BD60D38C96DD}" dt="2024-01-18T05:29:52.452" v="10" actId="2696"/>
        <pc:sldMkLst>
          <pc:docMk/>
          <pc:sldMk cId="735161013" sldId="327"/>
        </pc:sldMkLst>
      </pc:sldChg>
      <pc:sldChg chg="del">
        <pc:chgData name="PALANIAPPAN Devarajan" userId="0ccb0e75-6f62-4860-b5c8-e1d1cc272866" providerId="ADAL" clId="{337FD247-9331-4CD6-8981-BD60D38C96DD}" dt="2024-01-18T05:29:52.452" v="10" actId="2696"/>
        <pc:sldMkLst>
          <pc:docMk/>
          <pc:sldMk cId="1550111766" sldId="329"/>
        </pc:sldMkLst>
      </pc:sldChg>
      <pc:sldChg chg="del">
        <pc:chgData name="PALANIAPPAN Devarajan" userId="0ccb0e75-6f62-4860-b5c8-e1d1cc272866" providerId="ADAL" clId="{337FD247-9331-4CD6-8981-BD60D38C96DD}" dt="2024-01-18T05:29:52.452" v="10" actId="2696"/>
        <pc:sldMkLst>
          <pc:docMk/>
          <pc:sldMk cId="3964505569" sldId="330"/>
        </pc:sldMkLst>
      </pc:sldChg>
      <pc:sldChg chg="del">
        <pc:chgData name="PALANIAPPAN Devarajan" userId="0ccb0e75-6f62-4860-b5c8-e1d1cc272866" providerId="ADAL" clId="{337FD247-9331-4CD6-8981-BD60D38C96DD}" dt="2024-01-18T05:29:52.452" v="10" actId="2696"/>
        <pc:sldMkLst>
          <pc:docMk/>
          <pc:sldMk cId="2486975645" sldId="331"/>
        </pc:sldMkLst>
      </pc:sldChg>
      <pc:sldChg chg="del">
        <pc:chgData name="PALANIAPPAN Devarajan" userId="0ccb0e75-6f62-4860-b5c8-e1d1cc272866" providerId="ADAL" clId="{337FD247-9331-4CD6-8981-BD60D38C96DD}" dt="2024-01-18T05:29:52.452" v="10" actId="2696"/>
        <pc:sldMkLst>
          <pc:docMk/>
          <pc:sldMk cId="1257595532" sldId="333"/>
        </pc:sldMkLst>
      </pc:sldChg>
      <pc:sldChg chg="del">
        <pc:chgData name="PALANIAPPAN Devarajan" userId="0ccb0e75-6f62-4860-b5c8-e1d1cc272866" providerId="ADAL" clId="{337FD247-9331-4CD6-8981-BD60D38C96DD}" dt="2024-01-18T05:29:52.452" v="10" actId="2696"/>
        <pc:sldMkLst>
          <pc:docMk/>
          <pc:sldMk cId="2070996190" sldId="334"/>
        </pc:sldMkLst>
      </pc:sldChg>
      <pc:sldChg chg="del">
        <pc:chgData name="PALANIAPPAN Devarajan" userId="0ccb0e75-6f62-4860-b5c8-e1d1cc272866" providerId="ADAL" clId="{337FD247-9331-4CD6-8981-BD60D38C96DD}" dt="2024-01-18T05:29:52.452" v="10" actId="2696"/>
        <pc:sldMkLst>
          <pc:docMk/>
          <pc:sldMk cId="2591084227" sldId="335"/>
        </pc:sldMkLst>
      </pc:sldChg>
      <pc:sldChg chg="del">
        <pc:chgData name="PALANIAPPAN Devarajan" userId="0ccb0e75-6f62-4860-b5c8-e1d1cc272866" providerId="ADAL" clId="{337FD247-9331-4CD6-8981-BD60D38C96DD}" dt="2024-01-18T05:29:52.452" v="10" actId="2696"/>
        <pc:sldMkLst>
          <pc:docMk/>
          <pc:sldMk cId="3422375301" sldId="337"/>
        </pc:sldMkLst>
      </pc:sldChg>
      <pc:sldChg chg="del">
        <pc:chgData name="PALANIAPPAN Devarajan" userId="0ccb0e75-6f62-4860-b5c8-e1d1cc272866" providerId="ADAL" clId="{337FD247-9331-4CD6-8981-BD60D38C96DD}" dt="2024-01-18T05:29:52.452" v="10" actId="2696"/>
        <pc:sldMkLst>
          <pc:docMk/>
          <pc:sldMk cId="95030923" sldId="338"/>
        </pc:sldMkLst>
      </pc:sldChg>
      <pc:sldChg chg="del">
        <pc:chgData name="PALANIAPPAN Devarajan" userId="0ccb0e75-6f62-4860-b5c8-e1d1cc272866" providerId="ADAL" clId="{337FD247-9331-4CD6-8981-BD60D38C96DD}" dt="2024-01-18T05:29:52.452" v="10" actId="2696"/>
        <pc:sldMkLst>
          <pc:docMk/>
          <pc:sldMk cId="912406312" sldId="339"/>
        </pc:sldMkLst>
      </pc:sldChg>
      <pc:sldChg chg="del">
        <pc:chgData name="PALANIAPPAN Devarajan" userId="0ccb0e75-6f62-4860-b5c8-e1d1cc272866" providerId="ADAL" clId="{337FD247-9331-4CD6-8981-BD60D38C96DD}" dt="2024-01-18T05:29:52.452" v="10" actId="2696"/>
        <pc:sldMkLst>
          <pc:docMk/>
          <pc:sldMk cId="358269774" sldId="340"/>
        </pc:sldMkLst>
      </pc:sldChg>
      <pc:sldChg chg="modSp mod setBg">
        <pc:chgData name="PALANIAPPAN Devarajan" userId="0ccb0e75-6f62-4860-b5c8-e1d1cc272866" providerId="ADAL" clId="{337FD247-9331-4CD6-8981-BD60D38C96DD}" dt="2024-01-18T05:45:29.962" v="63"/>
        <pc:sldMkLst>
          <pc:docMk/>
          <pc:sldMk cId="265150574" sldId="341"/>
        </pc:sldMkLst>
        <pc:spChg chg="mod">
          <ac:chgData name="PALANIAPPAN Devarajan" userId="0ccb0e75-6f62-4860-b5c8-e1d1cc272866" providerId="ADAL" clId="{337FD247-9331-4CD6-8981-BD60D38C96DD}" dt="2024-01-18T05:42:11.151" v="23" actId="20577"/>
          <ac:spMkLst>
            <pc:docMk/>
            <pc:sldMk cId="265150574" sldId="341"/>
            <ac:spMk id="2" creationId="{505521C0-9806-5D32-1149-CB62029E3551}"/>
          </ac:spMkLst>
        </pc:spChg>
      </pc:sldChg>
      <pc:sldChg chg="del">
        <pc:chgData name="PALANIAPPAN Devarajan" userId="0ccb0e75-6f62-4860-b5c8-e1d1cc272866" providerId="ADAL" clId="{337FD247-9331-4CD6-8981-BD60D38C96DD}" dt="2024-01-18T05:29:52.452" v="10" actId="2696"/>
        <pc:sldMkLst>
          <pc:docMk/>
          <pc:sldMk cId="2015049678" sldId="342"/>
        </pc:sldMkLst>
      </pc:sldChg>
      <pc:sldChg chg="del">
        <pc:chgData name="PALANIAPPAN Devarajan" userId="0ccb0e75-6f62-4860-b5c8-e1d1cc272866" providerId="ADAL" clId="{337FD247-9331-4CD6-8981-BD60D38C96DD}" dt="2024-01-18T05:29:52.452" v="10" actId="2696"/>
        <pc:sldMkLst>
          <pc:docMk/>
          <pc:sldMk cId="315178165" sldId="343"/>
        </pc:sldMkLst>
      </pc:sldChg>
      <pc:sldChg chg="del">
        <pc:chgData name="PALANIAPPAN Devarajan" userId="0ccb0e75-6f62-4860-b5c8-e1d1cc272866" providerId="ADAL" clId="{337FD247-9331-4CD6-8981-BD60D38C96DD}" dt="2024-01-18T05:29:52.452" v="10" actId="2696"/>
        <pc:sldMkLst>
          <pc:docMk/>
          <pc:sldMk cId="2692802288" sldId="344"/>
        </pc:sldMkLst>
      </pc:sldChg>
      <pc:sldChg chg="modSp add mod">
        <pc:chgData name="PALANIAPPAN Devarajan" userId="0ccb0e75-6f62-4860-b5c8-e1d1cc272866" providerId="ADAL" clId="{337FD247-9331-4CD6-8981-BD60D38C96DD}" dt="2024-01-17T10:46:21.150" v="9" actId="14100"/>
        <pc:sldMkLst>
          <pc:docMk/>
          <pc:sldMk cId="2902381223" sldId="345"/>
        </pc:sldMkLst>
        <pc:spChg chg="mod">
          <ac:chgData name="PALANIAPPAN Devarajan" userId="0ccb0e75-6f62-4860-b5c8-e1d1cc272866" providerId="ADAL" clId="{337FD247-9331-4CD6-8981-BD60D38C96DD}" dt="2024-01-17T10:46:21.150" v="9" actId="14100"/>
          <ac:spMkLst>
            <pc:docMk/>
            <pc:sldMk cId="2902381223" sldId="345"/>
            <ac:spMk id="2" creationId="{71D7A268-F8F6-97BC-400F-02AC67A50814}"/>
          </ac:spMkLst>
        </pc:spChg>
      </pc:sldChg>
      <pc:sldChg chg="delSp modSp add mod modTransition setBg delDesignElem">
        <pc:chgData name="PALANIAPPAN Devarajan" userId="0ccb0e75-6f62-4860-b5c8-e1d1cc272866" providerId="ADAL" clId="{337FD247-9331-4CD6-8981-BD60D38C96DD}" dt="2024-01-18T06:03:34.855" v="193" actId="1076"/>
        <pc:sldMkLst>
          <pc:docMk/>
          <pc:sldMk cId="393261198" sldId="358"/>
        </pc:sldMkLst>
        <pc:spChg chg="mod">
          <ac:chgData name="PALANIAPPAN Devarajan" userId="0ccb0e75-6f62-4860-b5c8-e1d1cc272866" providerId="ADAL" clId="{337FD247-9331-4CD6-8981-BD60D38C96DD}" dt="2024-01-18T05:46:13.830" v="67" actId="14100"/>
          <ac:spMkLst>
            <pc:docMk/>
            <pc:sldMk cId="393261198" sldId="358"/>
            <ac:spMk id="2" creationId="{AFE435A7-3BEC-DEDB-E3EE-70339A885D6B}"/>
          </ac:spMkLst>
        </pc:spChg>
        <pc:spChg chg="del">
          <ac:chgData name="PALANIAPPAN Devarajan" userId="0ccb0e75-6f62-4860-b5c8-e1d1cc272866" providerId="ADAL" clId="{337FD247-9331-4CD6-8981-BD60D38C96DD}" dt="2024-01-18T05:41:34.292" v="12"/>
          <ac:spMkLst>
            <pc:docMk/>
            <pc:sldMk cId="393261198" sldId="358"/>
            <ac:spMk id="52" creationId="{37C89E4B-3C9F-44B9-8B86-D9E3D112D8EC}"/>
          </ac:spMkLst>
        </pc:spChg>
        <pc:picChg chg="mod">
          <ac:chgData name="PALANIAPPAN Devarajan" userId="0ccb0e75-6f62-4860-b5c8-e1d1cc272866" providerId="ADAL" clId="{337FD247-9331-4CD6-8981-BD60D38C96DD}" dt="2024-01-18T06:03:34.855" v="193" actId="1076"/>
          <ac:picMkLst>
            <pc:docMk/>
            <pc:sldMk cId="393261198" sldId="358"/>
            <ac:picMk id="4" creationId="{0F4929E9-946F-BF3A-C330-7333D211934A}"/>
          </ac:picMkLst>
        </pc:picChg>
        <pc:cxnChg chg="del">
          <ac:chgData name="PALANIAPPAN Devarajan" userId="0ccb0e75-6f62-4860-b5c8-e1d1cc272866" providerId="ADAL" clId="{337FD247-9331-4CD6-8981-BD60D38C96DD}" dt="2024-01-18T05:41:34.292" v="12"/>
          <ac:cxnSpMkLst>
            <pc:docMk/>
            <pc:sldMk cId="393261198" sldId="358"/>
            <ac:cxnSpMk id="54" creationId="{AA2EAA10-076F-46BD-8F0F-B9A2FB77A85C}"/>
          </ac:cxnSpMkLst>
        </pc:cxnChg>
        <pc:cxnChg chg="del">
          <ac:chgData name="PALANIAPPAN Devarajan" userId="0ccb0e75-6f62-4860-b5c8-e1d1cc272866" providerId="ADAL" clId="{337FD247-9331-4CD6-8981-BD60D38C96DD}" dt="2024-01-18T05:41:34.292" v="12"/>
          <ac:cxnSpMkLst>
            <pc:docMk/>
            <pc:sldMk cId="393261198" sldId="358"/>
            <ac:cxnSpMk id="56" creationId="{D891E407-403B-4764-86C9-33A56D3BCAA3}"/>
          </ac:cxnSpMkLst>
        </pc:cxnChg>
      </pc:sldChg>
      <pc:sldChg chg="addSp delSp modSp add mod modTransition setBg">
        <pc:chgData name="PALANIAPPAN Devarajan" userId="0ccb0e75-6f62-4860-b5c8-e1d1cc272866" providerId="ADAL" clId="{337FD247-9331-4CD6-8981-BD60D38C96DD}" dt="2024-01-18T06:03:59.950" v="199" actId="1076"/>
        <pc:sldMkLst>
          <pc:docMk/>
          <pc:sldMk cId="3931686950" sldId="359"/>
        </pc:sldMkLst>
        <pc:spChg chg="mod">
          <ac:chgData name="PALANIAPPAN Devarajan" userId="0ccb0e75-6f62-4860-b5c8-e1d1cc272866" providerId="ADAL" clId="{337FD247-9331-4CD6-8981-BD60D38C96DD}" dt="2024-01-18T05:56:28.802" v="152" actId="27636"/>
          <ac:spMkLst>
            <pc:docMk/>
            <pc:sldMk cId="3931686950" sldId="359"/>
            <ac:spMk id="3" creationId="{2069DADB-CF06-FEB5-E995-F1AD6D938B4B}"/>
          </ac:spMkLst>
        </pc:spChg>
        <pc:spChg chg="add">
          <ac:chgData name="PALANIAPPAN Devarajan" userId="0ccb0e75-6f62-4860-b5c8-e1d1cc272866" providerId="ADAL" clId="{337FD247-9331-4CD6-8981-BD60D38C96DD}" dt="2024-01-18T05:49:18.367" v="74" actId="26606"/>
          <ac:spMkLst>
            <pc:docMk/>
            <pc:sldMk cId="3931686950" sldId="359"/>
            <ac:spMk id="9" creationId="{53F29798-D584-4792-9B62-3F5F5C36D619}"/>
          </ac:spMkLst>
        </pc:spChg>
        <pc:picChg chg="add del mod">
          <ac:chgData name="PALANIAPPAN Devarajan" userId="0ccb0e75-6f62-4860-b5c8-e1d1cc272866" providerId="ADAL" clId="{337FD247-9331-4CD6-8981-BD60D38C96DD}" dt="2024-01-18T06:03:59.950" v="199" actId="1076"/>
          <ac:picMkLst>
            <pc:docMk/>
            <pc:sldMk cId="3931686950" sldId="359"/>
            <ac:picMk id="4" creationId="{6C4BD6F6-9D70-0498-8762-8DB846771CB9}"/>
          </ac:picMkLst>
        </pc:picChg>
      </pc:sldChg>
      <pc:sldChg chg="addSp modSp add mod modTransition">
        <pc:chgData name="PALANIAPPAN Devarajan" userId="0ccb0e75-6f62-4860-b5c8-e1d1cc272866" providerId="ADAL" clId="{337FD247-9331-4CD6-8981-BD60D38C96DD}" dt="2024-01-18T06:03:13.763" v="190" actId="1076"/>
        <pc:sldMkLst>
          <pc:docMk/>
          <pc:sldMk cId="2731503981" sldId="360"/>
        </pc:sldMkLst>
        <pc:spChg chg="mod">
          <ac:chgData name="PALANIAPPAN Devarajan" userId="0ccb0e75-6f62-4860-b5c8-e1d1cc272866" providerId="ADAL" clId="{337FD247-9331-4CD6-8981-BD60D38C96DD}" dt="2024-01-18T05:56:19.982" v="150" actId="1076"/>
          <ac:spMkLst>
            <pc:docMk/>
            <pc:sldMk cId="2731503981" sldId="360"/>
            <ac:spMk id="2" creationId="{E0AF45FF-7811-2519-4FEF-8244F73D6BEA}"/>
          </ac:spMkLst>
        </pc:spChg>
        <pc:picChg chg="add mod">
          <ac:chgData name="PALANIAPPAN Devarajan" userId="0ccb0e75-6f62-4860-b5c8-e1d1cc272866" providerId="ADAL" clId="{337FD247-9331-4CD6-8981-BD60D38C96DD}" dt="2024-01-18T06:03:13.763" v="190" actId="1076"/>
          <ac:picMkLst>
            <pc:docMk/>
            <pc:sldMk cId="2731503981" sldId="360"/>
            <ac:picMk id="4" creationId="{87693FB7-A7F2-E599-ADA6-567B0CEEF09B}"/>
          </ac:picMkLst>
        </pc:picChg>
      </pc:sldChg>
      <pc:sldChg chg="addSp modSp add mod modTransition">
        <pc:chgData name="PALANIAPPAN Devarajan" userId="0ccb0e75-6f62-4860-b5c8-e1d1cc272866" providerId="ADAL" clId="{337FD247-9331-4CD6-8981-BD60D38C96DD}" dt="2024-01-18T06:03:04.623" v="189" actId="1076"/>
        <pc:sldMkLst>
          <pc:docMk/>
          <pc:sldMk cId="899661199" sldId="361"/>
        </pc:sldMkLst>
        <pc:spChg chg="mod">
          <ac:chgData name="PALANIAPPAN Devarajan" userId="0ccb0e75-6f62-4860-b5c8-e1d1cc272866" providerId="ADAL" clId="{337FD247-9331-4CD6-8981-BD60D38C96DD}" dt="2024-01-18T05:56:13.576" v="148" actId="1076"/>
          <ac:spMkLst>
            <pc:docMk/>
            <pc:sldMk cId="899661199" sldId="361"/>
            <ac:spMk id="6" creationId="{F032E678-F84E-DEAD-3E72-8009578D4F48}"/>
          </ac:spMkLst>
        </pc:spChg>
        <pc:picChg chg="add mod">
          <ac:chgData name="PALANIAPPAN Devarajan" userId="0ccb0e75-6f62-4860-b5c8-e1d1cc272866" providerId="ADAL" clId="{337FD247-9331-4CD6-8981-BD60D38C96DD}" dt="2024-01-18T06:03:04.623" v="189" actId="1076"/>
          <ac:picMkLst>
            <pc:docMk/>
            <pc:sldMk cId="899661199" sldId="361"/>
            <ac:picMk id="3" creationId="{E5AE7342-9B5D-7819-E0DB-F247B749A5D7}"/>
          </ac:picMkLst>
        </pc:picChg>
      </pc:sldChg>
      <pc:sldChg chg="addSp modSp add mod modTransition">
        <pc:chgData name="PALANIAPPAN Devarajan" userId="0ccb0e75-6f62-4860-b5c8-e1d1cc272866" providerId="ADAL" clId="{337FD247-9331-4CD6-8981-BD60D38C96DD}" dt="2024-01-18T06:02:52.296" v="187" actId="1076"/>
        <pc:sldMkLst>
          <pc:docMk/>
          <pc:sldMk cId="1279007309" sldId="362"/>
        </pc:sldMkLst>
        <pc:spChg chg="mod">
          <ac:chgData name="PALANIAPPAN Devarajan" userId="0ccb0e75-6f62-4860-b5c8-e1d1cc272866" providerId="ADAL" clId="{337FD247-9331-4CD6-8981-BD60D38C96DD}" dt="2024-01-18T05:56:09.114" v="147" actId="1076"/>
          <ac:spMkLst>
            <pc:docMk/>
            <pc:sldMk cId="1279007309" sldId="362"/>
            <ac:spMk id="2" creationId="{6410A2F6-1456-3E71-CADB-AD9EB2A432A1}"/>
          </ac:spMkLst>
        </pc:spChg>
        <pc:picChg chg="add mod">
          <ac:chgData name="PALANIAPPAN Devarajan" userId="0ccb0e75-6f62-4860-b5c8-e1d1cc272866" providerId="ADAL" clId="{337FD247-9331-4CD6-8981-BD60D38C96DD}" dt="2024-01-18T06:02:52.296" v="187" actId="1076"/>
          <ac:picMkLst>
            <pc:docMk/>
            <pc:sldMk cId="1279007309" sldId="362"/>
            <ac:picMk id="4" creationId="{F9FF5281-7C51-3A08-E4D3-C3C6FFCF87AB}"/>
          </ac:picMkLst>
        </pc:picChg>
      </pc:sldChg>
      <pc:sldChg chg="addSp modSp add mod modTransition">
        <pc:chgData name="PALANIAPPAN Devarajan" userId="0ccb0e75-6f62-4860-b5c8-e1d1cc272866" providerId="ADAL" clId="{337FD247-9331-4CD6-8981-BD60D38C96DD}" dt="2024-01-18T05:56:04.762" v="146" actId="1076"/>
        <pc:sldMkLst>
          <pc:docMk/>
          <pc:sldMk cId="347815809" sldId="363"/>
        </pc:sldMkLst>
        <pc:spChg chg="mod">
          <ac:chgData name="PALANIAPPAN Devarajan" userId="0ccb0e75-6f62-4860-b5c8-e1d1cc272866" providerId="ADAL" clId="{337FD247-9331-4CD6-8981-BD60D38C96DD}" dt="2024-01-18T05:56:04.762" v="146" actId="1076"/>
          <ac:spMkLst>
            <pc:docMk/>
            <pc:sldMk cId="347815809" sldId="363"/>
            <ac:spMk id="2" creationId="{0E31CCA0-69EF-1E21-CA0E-DD7495BFD406}"/>
          </ac:spMkLst>
        </pc:spChg>
        <pc:picChg chg="add mod">
          <ac:chgData name="PALANIAPPAN Devarajan" userId="0ccb0e75-6f62-4860-b5c8-e1d1cc272866" providerId="ADAL" clId="{337FD247-9331-4CD6-8981-BD60D38C96DD}" dt="2024-01-18T05:55:34.495" v="145" actId="14100"/>
          <ac:picMkLst>
            <pc:docMk/>
            <pc:sldMk cId="347815809" sldId="363"/>
            <ac:picMk id="4" creationId="{2E7CEC89-BD14-BA7A-8711-3DA8EFF879C0}"/>
          </ac:picMkLst>
        </pc:picChg>
      </pc:sldChg>
      <pc:sldChg chg="addSp modSp add mod modTransition">
        <pc:chgData name="PALANIAPPAN Devarajan" userId="0ccb0e75-6f62-4860-b5c8-e1d1cc272866" providerId="ADAL" clId="{337FD247-9331-4CD6-8981-BD60D38C96DD}" dt="2024-01-18T06:02:37.961" v="186" actId="14100"/>
        <pc:sldMkLst>
          <pc:docMk/>
          <pc:sldMk cId="3456808523" sldId="364"/>
        </pc:sldMkLst>
        <pc:spChg chg="mod">
          <ac:chgData name="PALANIAPPAN Devarajan" userId="0ccb0e75-6f62-4860-b5c8-e1d1cc272866" providerId="ADAL" clId="{337FD247-9331-4CD6-8981-BD60D38C96DD}" dt="2024-01-18T05:57:55.658" v="157" actId="1076"/>
          <ac:spMkLst>
            <pc:docMk/>
            <pc:sldMk cId="3456808523" sldId="364"/>
            <ac:spMk id="2" creationId="{F2D84B3C-4B7C-E9A0-923E-815F5D536BAB}"/>
          </ac:spMkLst>
        </pc:spChg>
        <pc:picChg chg="add mod">
          <ac:chgData name="PALANIAPPAN Devarajan" userId="0ccb0e75-6f62-4860-b5c8-e1d1cc272866" providerId="ADAL" clId="{337FD247-9331-4CD6-8981-BD60D38C96DD}" dt="2024-01-18T06:02:37.961" v="186" actId="14100"/>
          <ac:picMkLst>
            <pc:docMk/>
            <pc:sldMk cId="3456808523" sldId="364"/>
            <ac:picMk id="4" creationId="{BB90024B-CBFB-2179-8D33-179D3BCC1558}"/>
          </ac:picMkLst>
        </pc:picChg>
      </pc:sldChg>
      <pc:sldChg chg="addSp modSp add mod modTransition">
        <pc:chgData name="PALANIAPPAN Devarajan" userId="0ccb0e75-6f62-4860-b5c8-e1d1cc272866" providerId="ADAL" clId="{337FD247-9331-4CD6-8981-BD60D38C96DD}" dt="2024-01-18T06:02:21.150" v="184" actId="14100"/>
        <pc:sldMkLst>
          <pc:docMk/>
          <pc:sldMk cId="4173478486" sldId="365"/>
        </pc:sldMkLst>
        <pc:spChg chg="mod">
          <ac:chgData name="PALANIAPPAN Devarajan" userId="0ccb0e75-6f62-4860-b5c8-e1d1cc272866" providerId="ADAL" clId="{337FD247-9331-4CD6-8981-BD60D38C96DD}" dt="2024-01-18T05:58:15.826" v="158" actId="1076"/>
          <ac:spMkLst>
            <pc:docMk/>
            <pc:sldMk cId="4173478486" sldId="365"/>
            <ac:spMk id="2" creationId="{C0264B39-8214-2594-2D8D-4A6B46A5E0D0}"/>
          </ac:spMkLst>
        </pc:spChg>
        <pc:picChg chg="add mod">
          <ac:chgData name="PALANIAPPAN Devarajan" userId="0ccb0e75-6f62-4860-b5c8-e1d1cc272866" providerId="ADAL" clId="{337FD247-9331-4CD6-8981-BD60D38C96DD}" dt="2024-01-18T06:02:21.150" v="184" actId="14100"/>
          <ac:picMkLst>
            <pc:docMk/>
            <pc:sldMk cId="4173478486" sldId="365"/>
            <ac:picMk id="4" creationId="{1BC441D9-28AF-DA82-3F6C-9681481DCD78}"/>
          </ac:picMkLst>
        </pc:picChg>
      </pc:sldChg>
      <pc:sldChg chg="addSp modSp add mod modTransition">
        <pc:chgData name="PALANIAPPAN Devarajan" userId="0ccb0e75-6f62-4860-b5c8-e1d1cc272866" providerId="ADAL" clId="{337FD247-9331-4CD6-8981-BD60D38C96DD}" dt="2024-01-18T06:04:54.656" v="207" actId="1076"/>
        <pc:sldMkLst>
          <pc:docMk/>
          <pc:sldMk cId="2651214173" sldId="366"/>
        </pc:sldMkLst>
        <pc:spChg chg="mod">
          <ac:chgData name="PALANIAPPAN Devarajan" userId="0ccb0e75-6f62-4860-b5c8-e1d1cc272866" providerId="ADAL" clId="{337FD247-9331-4CD6-8981-BD60D38C96DD}" dt="2024-01-18T05:59:08.262" v="165" actId="1076"/>
          <ac:spMkLst>
            <pc:docMk/>
            <pc:sldMk cId="2651214173" sldId="366"/>
            <ac:spMk id="2" creationId="{61F6AE8C-FE6E-37A3-258E-878F249F2B5A}"/>
          </ac:spMkLst>
        </pc:spChg>
        <pc:picChg chg="add mod">
          <ac:chgData name="PALANIAPPAN Devarajan" userId="0ccb0e75-6f62-4860-b5c8-e1d1cc272866" providerId="ADAL" clId="{337FD247-9331-4CD6-8981-BD60D38C96DD}" dt="2024-01-18T06:04:54.656" v="207" actId="1076"/>
          <ac:picMkLst>
            <pc:docMk/>
            <pc:sldMk cId="2651214173" sldId="366"/>
            <ac:picMk id="4" creationId="{F8447161-24DA-8BE4-7FE8-D01AD4CC1236}"/>
          </ac:picMkLst>
        </pc:picChg>
      </pc:sldChg>
      <pc:sldChg chg="addSp modSp add mod modTransition">
        <pc:chgData name="PALANIAPPAN Devarajan" userId="0ccb0e75-6f62-4860-b5c8-e1d1cc272866" providerId="ADAL" clId="{337FD247-9331-4CD6-8981-BD60D38C96DD}" dt="2024-01-18T07:19:46.896" v="281" actId="1076"/>
        <pc:sldMkLst>
          <pc:docMk/>
          <pc:sldMk cId="2585505969" sldId="367"/>
        </pc:sldMkLst>
        <pc:spChg chg="mod">
          <ac:chgData name="PALANIAPPAN Devarajan" userId="0ccb0e75-6f62-4860-b5c8-e1d1cc272866" providerId="ADAL" clId="{337FD247-9331-4CD6-8981-BD60D38C96DD}" dt="2024-01-18T07:19:46.896" v="281" actId="1076"/>
          <ac:spMkLst>
            <pc:docMk/>
            <pc:sldMk cId="2585505969" sldId="367"/>
            <ac:spMk id="2" creationId="{C7691117-53D2-F7F5-79B7-6E6A4C087F0E}"/>
          </ac:spMkLst>
        </pc:spChg>
        <pc:picChg chg="add mod">
          <ac:chgData name="PALANIAPPAN Devarajan" userId="0ccb0e75-6f62-4860-b5c8-e1d1cc272866" providerId="ADAL" clId="{337FD247-9331-4CD6-8981-BD60D38C96DD}" dt="2024-01-18T06:04:25.562" v="202" actId="1076"/>
          <ac:picMkLst>
            <pc:docMk/>
            <pc:sldMk cId="2585505969" sldId="367"/>
            <ac:picMk id="4" creationId="{8F892FB6-45E9-211B-A81A-6E42987BD901}"/>
          </ac:picMkLst>
        </pc:picChg>
      </pc:sldChg>
      <pc:sldChg chg="addSp modSp add mod modTransition">
        <pc:chgData name="PALANIAPPAN Devarajan" userId="0ccb0e75-6f62-4860-b5c8-e1d1cc272866" providerId="ADAL" clId="{337FD247-9331-4CD6-8981-BD60D38C96DD}" dt="2024-01-18T07:19:51.387" v="282" actId="1076"/>
        <pc:sldMkLst>
          <pc:docMk/>
          <pc:sldMk cId="3826177523" sldId="368"/>
        </pc:sldMkLst>
        <pc:spChg chg="mod">
          <ac:chgData name="PALANIAPPAN Devarajan" userId="0ccb0e75-6f62-4860-b5c8-e1d1cc272866" providerId="ADAL" clId="{337FD247-9331-4CD6-8981-BD60D38C96DD}" dt="2024-01-18T07:19:51.387" v="282" actId="1076"/>
          <ac:spMkLst>
            <pc:docMk/>
            <pc:sldMk cId="3826177523" sldId="368"/>
            <ac:spMk id="2" creationId="{D04D8EB1-1583-504C-C827-1A512D0D8140}"/>
          </ac:spMkLst>
        </pc:spChg>
        <pc:picChg chg="add mod">
          <ac:chgData name="PALANIAPPAN Devarajan" userId="0ccb0e75-6f62-4860-b5c8-e1d1cc272866" providerId="ADAL" clId="{337FD247-9331-4CD6-8981-BD60D38C96DD}" dt="2024-01-18T07:03:13.129" v="217" actId="1076"/>
          <ac:picMkLst>
            <pc:docMk/>
            <pc:sldMk cId="3826177523" sldId="368"/>
            <ac:picMk id="4" creationId="{8A33A733-F64C-C513-4AA5-CC1AFFE672F4}"/>
          </ac:picMkLst>
        </pc:picChg>
      </pc:sldChg>
      <pc:sldChg chg="addSp modSp add mod modTransition">
        <pc:chgData name="PALANIAPPAN Devarajan" userId="0ccb0e75-6f62-4860-b5c8-e1d1cc272866" providerId="ADAL" clId="{337FD247-9331-4CD6-8981-BD60D38C96DD}" dt="2024-01-18T07:04:39.016" v="231" actId="1076"/>
        <pc:sldMkLst>
          <pc:docMk/>
          <pc:sldMk cId="72269015" sldId="369"/>
        </pc:sldMkLst>
        <pc:spChg chg="mod">
          <ac:chgData name="PALANIAPPAN Devarajan" userId="0ccb0e75-6f62-4860-b5c8-e1d1cc272866" providerId="ADAL" clId="{337FD247-9331-4CD6-8981-BD60D38C96DD}" dt="2024-01-18T07:04:29.401" v="229" actId="1076"/>
          <ac:spMkLst>
            <pc:docMk/>
            <pc:sldMk cId="72269015" sldId="369"/>
            <ac:spMk id="2" creationId="{60416722-BCAD-7FB2-2926-56E570BC3955}"/>
          </ac:spMkLst>
        </pc:spChg>
        <pc:picChg chg="add mod">
          <ac:chgData name="PALANIAPPAN Devarajan" userId="0ccb0e75-6f62-4860-b5c8-e1d1cc272866" providerId="ADAL" clId="{337FD247-9331-4CD6-8981-BD60D38C96DD}" dt="2024-01-18T07:04:39.016" v="231" actId="1076"/>
          <ac:picMkLst>
            <pc:docMk/>
            <pc:sldMk cId="72269015" sldId="369"/>
            <ac:picMk id="4" creationId="{836D35CB-CFF8-4184-4C1D-71E1EECAD9A7}"/>
          </ac:picMkLst>
        </pc:picChg>
      </pc:sldChg>
      <pc:sldChg chg="addSp modSp add mod modTransition">
        <pc:chgData name="PALANIAPPAN Devarajan" userId="0ccb0e75-6f62-4860-b5c8-e1d1cc272866" providerId="ADAL" clId="{337FD247-9331-4CD6-8981-BD60D38C96DD}" dt="2024-01-18T07:06:20.151" v="245" actId="1076"/>
        <pc:sldMkLst>
          <pc:docMk/>
          <pc:sldMk cId="3607380548" sldId="370"/>
        </pc:sldMkLst>
        <pc:spChg chg="mod">
          <ac:chgData name="PALANIAPPAN Devarajan" userId="0ccb0e75-6f62-4860-b5c8-e1d1cc272866" providerId="ADAL" clId="{337FD247-9331-4CD6-8981-BD60D38C96DD}" dt="2024-01-18T07:06:05.088" v="242" actId="1076"/>
          <ac:spMkLst>
            <pc:docMk/>
            <pc:sldMk cId="3607380548" sldId="370"/>
            <ac:spMk id="2" creationId="{4C4DE5CD-E92E-2F6C-6E38-AAE92659D4D0}"/>
          </ac:spMkLst>
        </pc:spChg>
        <pc:picChg chg="add mod">
          <ac:chgData name="PALANIAPPAN Devarajan" userId="0ccb0e75-6f62-4860-b5c8-e1d1cc272866" providerId="ADAL" clId="{337FD247-9331-4CD6-8981-BD60D38C96DD}" dt="2024-01-18T07:06:20.151" v="245" actId="1076"/>
          <ac:picMkLst>
            <pc:docMk/>
            <pc:sldMk cId="3607380548" sldId="370"/>
            <ac:picMk id="4" creationId="{7D39443F-CF72-E659-1FF7-4018834F6826}"/>
          </ac:picMkLst>
        </pc:picChg>
      </pc:sldChg>
      <pc:sldChg chg="addSp modSp add mod modTransition">
        <pc:chgData name="PALANIAPPAN Devarajan" userId="0ccb0e75-6f62-4860-b5c8-e1d1cc272866" providerId="ADAL" clId="{337FD247-9331-4CD6-8981-BD60D38C96DD}" dt="2024-01-18T07:09:21.081" v="253" actId="14100"/>
        <pc:sldMkLst>
          <pc:docMk/>
          <pc:sldMk cId="1691471988" sldId="371"/>
        </pc:sldMkLst>
        <pc:spChg chg="mod">
          <ac:chgData name="PALANIAPPAN Devarajan" userId="0ccb0e75-6f62-4860-b5c8-e1d1cc272866" providerId="ADAL" clId="{337FD247-9331-4CD6-8981-BD60D38C96DD}" dt="2024-01-18T07:09:16.522" v="251" actId="1076"/>
          <ac:spMkLst>
            <pc:docMk/>
            <pc:sldMk cId="1691471988" sldId="371"/>
            <ac:spMk id="2" creationId="{D7C2D810-30CA-B983-1AA4-F61BBABB0572}"/>
          </ac:spMkLst>
        </pc:spChg>
        <pc:picChg chg="add mod">
          <ac:chgData name="PALANIAPPAN Devarajan" userId="0ccb0e75-6f62-4860-b5c8-e1d1cc272866" providerId="ADAL" clId="{337FD247-9331-4CD6-8981-BD60D38C96DD}" dt="2024-01-18T07:09:21.081" v="253" actId="14100"/>
          <ac:picMkLst>
            <pc:docMk/>
            <pc:sldMk cId="1691471988" sldId="371"/>
            <ac:picMk id="4" creationId="{28F35D55-5CBD-0612-A69A-36DE107BA717}"/>
          </ac:picMkLst>
        </pc:picChg>
      </pc:sldChg>
      <pc:sldChg chg="addSp modSp add mod modTransition">
        <pc:chgData name="PALANIAPPAN Devarajan" userId="0ccb0e75-6f62-4860-b5c8-e1d1cc272866" providerId="ADAL" clId="{337FD247-9331-4CD6-8981-BD60D38C96DD}" dt="2024-01-18T07:11:10.809" v="265" actId="1076"/>
        <pc:sldMkLst>
          <pc:docMk/>
          <pc:sldMk cId="2182553536" sldId="372"/>
        </pc:sldMkLst>
        <pc:spChg chg="mod">
          <ac:chgData name="PALANIAPPAN Devarajan" userId="0ccb0e75-6f62-4860-b5c8-e1d1cc272866" providerId="ADAL" clId="{337FD247-9331-4CD6-8981-BD60D38C96DD}" dt="2024-01-18T07:10:52.214" v="258" actId="1076"/>
          <ac:spMkLst>
            <pc:docMk/>
            <pc:sldMk cId="2182553536" sldId="372"/>
            <ac:spMk id="2" creationId="{A6277398-D421-D36F-6D06-26260DEFA19B}"/>
          </ac:spMkLst>
        </pc:spChg>
        <pc:picChg chg="add mod">
          <ac:chgData name="PALANIAPPAN Devarajan" userId="0ccb0e75-6f62-4860-b5c8-e1d1cc272866" providerId="ADAL" clId="{337FD247-9331-4CD6-8981-BD60D38C96DD}" dt="2024-01-18T07:11:10.809" v="265" actId="1076"/>
          <ac:picMkLst>
            <pc:docMk/>
            <pc:sldMk cId="2182553536" sldId="372"/>
            <ac:picMk id="4" creationId="{5F981093-C2A1-AAD8-880F-7482225248F6}"/>
          </ac:picMkLst>
        </pc:picChg>
      </pc:sldChg>
      <pc:sldChg chg="addSp modSp add mod modTransition">
        <pc:chgData name="PALANIAPPAN Devarajan" userId="0ccb0e75-6f62-4860-b5c8-e1d1cc272866" providerId="ADAL" clId="{337FD247-9331-4CD6-8981-BD60D38C96DD}" dt="2024-01-18T07:20:01.800" v="283" actId="1076"/>
        <pc:sldMkLst>
          <pc:docMk/>
          <pc:sldMk cId="2001861981" sldId="373"/>
        </pc:sldMkLst>
        <pc:spChg chg="mod">
          <ac:chgData name="PALANIAPPAN Devarajan" userId="0ccb0e75-6f62-4860-b5c8-e1d1cc272866" providerId="ADAL" clId="{337FD247-9331-4CD6-8981-BD60D38C96DD}" dt="2024-01-18T07:20:01.800" v="283" actId="1076"/>
          <ac:spMkLst>
            <pc:docMk/>
            <pc:sldMk cId="2001861981" sldId="373"/>
            <ac:spMk id="2" creationId="{3C3E4FD3-7F33-E78F-CB62-546DCA337FD1}"/>
          </ac:spMkLst>
        </pc:spChg>
        <pc:picChg chg="add mod">
          <ac:chgData name="PALANIAPPAN Devarajan" userId="0ccb0e75-6f62-4860-b5c8-e1d1cc272866" providerId="ADAL" clId="{337FD247-9331-4CD6-8981-BD60D38C96DD}" dt="2024-01-18T07:19:14.930" v="279" actId="1076"/>
          <ac:picMkLst>
            <pc:docMk/>
            <pc:sldMk cId="2001861981" sldId="373"/>
            <ac:picMk id="4" creationId="{9C76BF36-7F68-0D78-D5F7-68DEDFA95A69}"/>
          </ac:picMkLst>
        </pc:picChg>
      </pc:sldChg>
      <pc:sldChg chg="addSp modSp add del mod modTransition">
        <pc:chgData name="PALANIAPPAN Devarajan" userId="0ccb0e75-6f62-4860-b5c8-e1d1cc272866" providerId="ADAL" clId="{337FD247-9331-4CD6-8981-BD60D38C96DD}" dt="2024-01-18T07:21:11.818" v="294" actId="47"/>
        <pc:sldMkLst>
          <pc:docMk/>
          <pc:sldMk cId="1540357493" sldId="374"/>
        </pc:sldMkLst>
        <pc:spChg chg="mod">
          <ac:chgData name="PALANIAPPAN Devarajan" userId="0ccb0e75-6f62-4860-b5c8-e1d1cc272866" providerId="ADAL" clId="{337FD247-9331-4CD6-8981-BD60D38C96DD}" dt="2024-01-18T07:20:12.196" v="284" actId="1076"/>
          <ac:spMkLst>
            <pc:docMk/>
            <pc:sldMk cId="1540357493" sldId="374"/>
            <ac:spMk id="2" creationId="{4C411362-AF4C-83F5-36A2-842FE62CE54C}"/>
          </ac:spMkLst>
        </pc:spChg>
        <pc:picChg chg="add mod">
          <ac:chgData name="PALANIAPPAN Devarajan" userId="0ccb0e75-6f62-4860-b5c8-e1d1cc272866" providerId="ADAL" clId="{337FD247-9331-4CD6-8981-BD60D38C96DD}" dt="2024-01-18T07:21:03.783" v="293" actId="14100"/>
          <ac:picMkLst>
            <pc:docMk/>
            <pc:sldMk cId="1540357493" sldId="374"/>
            <ac:picMk id="4" creationId="{39BE4FA1-1602-F775-BF8C-1320E5553305}"/>
          </ac:picMkLst>
        </pc:picChg>
      </pc:sldChg>
      <pc:sldChg chg="new del">
        <pc:chgData name="PALANIAPPAN Devarajan" userId="0ccb0e75-6f62-4860-b5c8-e1d1cc272866" providerId="ADAL" clId="{337FD247-9331-4CD6-8981-BD60D38C96DD}" dt="2024-01-24T05:08:54.435" v="499" actId="47"/>
        <pc:sldMkLst>
          <pc:docMk/>
          <pc:sldMk cId="4219713822" sldId="374"/>
        </pc:sldMkLst>
      </pc:sldChg>
      <pc:sldChg chg="add del modTransition">
        <pc:chgData name="PALANIAPPAN Devarajan" userId="0ccb0e75-6f62-4860-b5c8-e1d1cc272866" providerId="ADAL" clId="{337FD247-9331-4CD6-8981-BD60D38C96DD}" dt="2024-01-18T07:21:14.507" v="295" actId="47"/>
        <pc:sldMkLst>
          <pc:docMk/>
          <pc:sldMk cId="3988060762" sldId="375"/>
        </pc:sldMkLst>
      </pc:sldChg>
      <pc:sldChg chg="new add del">
        <pc:chgData name="PALANIAPPAN Devarajan" userId="0ccb0e75-6f62-4860-b5c8-e1d1cc272866" providerId="ADAL" clId="{337FD247-9331-4CD6-8981-BD60D38C96DD}" dt="2024-01-24T05:08:57.455" v="502" actId="47"/>
        <pc:sldMkLst>
          <pc:docMk/>
          <pc:sldMk cId="4247414100" sldId="375"/>
        </pc:sldMkLst>
      </pc:sldChg>
      <pc:sldChg chg="add del ord modTransition">
        <pc:chgData name="PALANIAPPAN Devarajan" userId="0ccb0e75-6f62-4860-b5c8-e1d1cc272866" providerId="ADAL" clId="{337FD247-9331-4CD6-8981-BD60D38C96DD}" dt="2024-01-24T05:05:42.865" v="443" actId="47"/>
        <pc:sldMkLst>
          <pc:docMk/>
          <pc:sldMk cId="841314179" sldId="376"/>
        </pc:sldMkLst>
      </pc:sldChg>
      <pc:sldChg chg="addSp modSp new mod">
        <pc:chgData name="PALANIAPPAN Devarajan" userId="0ccb0e75-6f62-4860-b5c8-e1d1cc272866" providerId="ADAL" clId="{337FD247-9331-4CD6-8981-BD60D38C96DD}" dt="2024-01-23T12:36:59.913" v="349" actId="14100"/>
        <pc:sldMkLst>
          <pc:docMk/>
          <pc:sldMk cId="3628182671" sldId="377"/>
        </pc:sldMkLst>
        <pc:picChg chg="add mod">
          <ac:chgData name="PALANIAPPAN Devarajan" userId="0ccb0e75-6f62-4860-b5c8-e1d1cc272866" providerId="ADAL" clId="{337FD247-9331-4CD6-8981-BD60D38C96DD}" dt="2024-01-23T12:36:59.913" v="349" actId="14100"/>
          <ac:picMkLst>
            <pc:docMk/>
            <pc:sldMk cId="3628182671" sldId="377"/>
            <ac:picMk id="2" creationId="{C5C58011-94D0-9D48-676E-C14AAB4EAB86}"/>
          </ac:picMkLst>
        </pc:picChg>
      </pc:sldChg>
      <pc:sldChg chg="addSp delSp modSp new mod">
        <pc:chgData name="PALANIAPPAN Devarajan" userId="0ccb0e75-6f62-4860-b5c8-e1d1cc272866" providerId="ADAL" clId="{337FD247-9331-4CD6-8981-BD60D38C96DD}" dt="2024-01-24T05:26:39.577" v="798" actId="9405"/>
        <pc:sldMkLst>
          <pc:docMk/>
          <pc:sldMk cId="571717549" sldId="378"/>
        </pc:sldMkLst>
        <pc:grpChg chg="del mod">
          <ac:chgData name="PALANIAPPAN Devarajan" userId="0ccb0e75-6f62-4860-b5c8-e1d1cc272866" providerId="ADAL" clId="{337FD247-9331-4CD6-8981-BD60D38C96DD}" dt="2024-01-24T05:26:20.172" v="797"/>
          <ac:grpSpMkLst>
            <pc:docMk/>
            <pc:sldMk cId="571717549" sldId="378"/>
            <ac:grpSpMk id="9" creationId="{6E226E14-FEBD-9449-5BBF-713F6A21C2D0}"/>
          </ac:grpSpMkLst>
        </pc:grpChg>
        <pc:grpChg chg="mod">
          <ac:chgData name="PALANIAPPAN Devarajan" userId="0ccb0e75-6f62-4860-b5c8-e1d1cc272866" providerId="ADAL" clId="{337FD247-9331-4CD6-8981-BD60D38C96DD}" dt="2024-01-24T05:26:20.172" v="797"/>
          <ac:grpSpMkLst>
            <pc:docMk/>
            <pc:sldMk cId="571717549" sldId="378"/>
            <ac:grpSpMk id="11" creationId="{8341A13D-8CC4-6B70-6F06-A62B4A5FE548}"/>
          </ac:grpSpMkLst>
        </pc:grpChg>
        <pc:picChg chg="add mod">
          <ac:chgData name="PALANIAPPAN Devarajan" userId="0ccb0e75-6f62-4860-b5c8-e1d1cc272866" providerId="ADAL" clId="{337FD247-9331-4CD6-8981-BD60D38C96DD}" dt="2024-01-24T05:12:44.126" v="535" actId="962"/>
          <ac:picMkLst>
            <pc:docMk/>
            <pc:sldMk cId="571717549" sldId="378"/>
            <ac:picMk id="3" creationId="{71FDE2CD-A14D-6DC0-248B-7A52051466B7}"/>
          </ac:picMkLst>
        </pc:picChg>
        <pc:inkChg chg="add del">
          <ac:chgData name="PALANIAPPAN Devarajan" userId="0ccb0e75-6f62-4860-b5c8-e1d1cc272866" providerId="ADAL" clId="{337FD247-9331-4CD6-8981-BD60D38C96DD}" dt="2024-01-24T05:26:01.514" v="791" actId="9405"/>
          <ac:inkMkLst>
            <pc:docMk/>
            <pc:sldMk cId="571717549" sldId="378"/>
            <ac:inkMk id="4" creationId="{DBFD46F5-AD2E-7A50-036C-D45932FCFD06}"/>
          </ac:inkMkLst>
        </pc:inkChg>
        <pc:inkChg chg="add del">
          <ac:chgData name="PALANIAPPAN Devarajan" userId="0ccb0e75-6f62-4860-b5c8-e1d1cc272866" providerId="ADAL" clId="{337FD247-9331-4CD6-8981-BD60D38C96DD}" dt="2024-01-24T05:26:00.829" v="790" actId="9405"/>
          <ac:inkMkLst>
            <pc:docMk/>
            <pc:sldMk cId="571717549" sldId="378"/>
            <ac:inkMk id="5" creationId="{368E625A-A7D3-CE23-B68F-660120AB6C91}"/>
          </ac:inkMkLst>
        </pc:inkChg>
        <pc:inkChg chg="add">
          <ac:chgData name="PALANIAPPAN Devarajan" userId="0ccb0e75-6f62-4860-b5c8-e1d1cc272866" providerId="ADAL" clId="{337FD247-9331-4CD6-8981-BD60D38C96DD}" dt="2024-01-24T05:26:06.036" v="792" actId="9405"/>
          <ac:inkMkLst>
            <pc:docMk/>
            <pc:sldMk cId="571717549" sldId="378"/>
            <ac:inkMk id="6" creationId="{1C33B937-44D9-ABA1-2B62-837AE9108143}"/>
          </ac:inkMkLst>
        </pc:inkChg>
        <pc:inkChg chg="add mod">
          <ac:chgData name="PALANIAPPAN Devarajan" userId="0ccb0e75-6f62-4860-b5c8-e1d1cc272866" providerId="ADAL" clId="{337FD247-9331-4CD6-8981-BD60D38C96DD}" dt="2024-01-24T05:26:20.172" v="797"/>
          <ac:inkMkLst>
            <pc:docMk/>
            <pc:sldMk cId="571717549" sldId="378"/>
            <ac:inkMk id="7" creationId="{D8FDEDB5-BC63-ED74-9661-14A3AF891739}"/>
          </ac:inkMkLst>
        </pc:inkChg>
        <pc:inkChg chg="add mod">
          <ac:chgData name="PALANIAPPAN Devarajan" userId="0ccb0e75-6f62-4860-b5c8-e1d1cc272866" providerId="ADAL" clId="{337FD247-9331-4CD6-8981-BD60D38C96DD}" dt="2024-01-24T05:26:20.172" v="797"/>
          <ac:inkMkLst>
            <pc:docMk/>
            <pc:sldMk cId="571717549" sldId="378"/>
            <ac:inkMk id="8" creationId="{E3A371FE-AB3C-1CCC-C866-E4150B63681F}"/>
          </ac:inkMkLst>
        </pc:inkChg>
        <pc:inkChg chg="add mod">
          <ac:chgData name="PALANIAPPAN Devarajan" userId="0ccb0e75-6f62-4860-b5c8-e1d1cc272866" providerId="ADAL" clId="{337FD247-9331-4CD6-8981-BD60D38C96DD}" dt="2024-01-24T05:26:20.172" v="797"/>
          <ac:inkMkLst>
            <pc:docMk/>
            <pc:sldMk cId="571717549" sldId="378"/>
            <ac:inkMk id="10" creationId="{5706898C-529D-A05D-78C2-E5FBFFDF520C}"/>
          </ac:inkMkLst>
        </pc:inkChg>
        <pc:inkChg chg="add">
          <ac:chgData name="PALANIAPPAN Devarajan" userId="0ccb0e75-6f62-4860-b5c8-e1d1cc272866" providerId="ADAL" clId="{337FD247-9331-4CD6-8981-BD60D38C96DD}" dt="2024-01-24T05:26:39.577" v="798" actId="9405"/>
          <ac:inkMkLst>
            <pc:docMk/>
            <pc:sldMk cId="571717549" sldId="378"/>
            <ac:inkMk id="12" creationId="{9D26125E-5912-D8F8-3E29-3A02AC135CCF}"/>
          </ac:inkMkLst>
        </pc:inkChg>
      </pc:sldChg>
      <pc:sldChg chg="addSp delSp modSp new del mod">
        <pc:chgData name="PALANIAPPAN Devarajan" userId="0ccb0e75-6f62-4860-b5c8-e1d1cc272866" providerId="ADAL" clId="{337FD247-9331-4CD6-8981-BD60D38C96DD}" dt="2024-01-24T05:12:24.703" v="531" actId="47"/>
        <pc:sldMkLst>
          <pc:docMk/>
          <pc:sldMk cId="3215597188" sldId="378"/>
        </pc:sldMkLst>
        <pc:picChg chg="add del mod">
          <ac:chgData name="PALANIAPPAN Devarajan" userId="0ccb0e75-6f62-4860-b5c8-e1d1cc272866" providerId="ADAL" clId="{337FD247-9331-4CD6-8981-BD60D38C96DD}" dt="2024-01-24T05:11:56.663" v="527"/>
          <ac:picMkLst>
            <pc:docMk/>
            <pc:sldMk cId="3215597188" sldId="378"/>
            <ac:picMk id="3" creationId="{916562FF-D942-45AC-85AF-EF20F0AB1C7D}"/>
          </ac:picMkLst>
        </pc:picChg>
        <pc:picChg chg="add mod">
          <ac:chgData name="PALANIAPPAN Devarajan" userId="0ccb0e75-6f62-4860-b5c8-e1d1cc272866" providerId="ADAL" clId="{337FD247-9331-4CD6-8981-BD60D38C96DD}" dt="2024-01-24T05:12:07.274" v="530" actId="962"/>
          <ac:picMkLst>
            <pc:docMk/>
            <pc:sldMk cId="3215597188" sldId="378"/>
            <ac:picMk id="5" creationId="{A0C6E49E-3415-6890-17BE-B72F801E7F2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8:40.5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2:54.450"/>
    </inkml:context>
    <inkml:brush xml:id="br0">
      <inkml:brushProperty name="width" value="0.05" units="cm"/>
      <inkml:brushProperty name="height" value="0.05" units="cm"/>
      <inkml:brushProperty name="color" value="#E71224"/>
    </inkml:brush>
  </inkml:definitions>
  <inkml:trace contextRef="#ctx0" brushRef="#br0">195 0 24575,'-4'0'0,"-5"0"0,-7 0 0,-3 0 0,-4 0 0,-2 0 0,0 0 0,-1 0 0,0 0 0,5 0-8191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5:01.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0 272,'24'-56,"5"-11,-9 30,-7 11,24-33,-35 57,0 0,-1 0,1-1,0 2,0-1,0 0,1 0,-1 0,0 1,1 0,-1-1,5-1,-6 3,1-1,0 1,-1 0,1 0,-1 0,1 0,0 0,-1 0,1 0,-1 0,1 1,0-1,-1 1,1-1,-1 1,3 1,0 0,-1 1,0 0,0-1,-1 1,1 0,-1 1,1-1,-1 0,0 1,0-1,0 1,-1-1,1 1,-1 0,0 0,1 4,1 13,2 40,1 14,6-10,-3-95,-9 30,1-1,-1 0,0 0,1 1,-1-1,1 0,-1 1,1-1,-1 0,1 1,0-1,-1 1,1-1,0 1,-1 0,1-1,0 1,0-1,-1 1,1 0,0 0,0 0,0-1,-1 1,1 0,0 0,0 0,0 0,0 0,-1 0,1 0,0 1,0-1,0 0,-1 0,1 1,0-1,0 0,-1 1,1-1,0 1,-1-1,1 1,0-1,-1 1,1-1,-1 1,1 0,-1-1,1 1,0 1,9 11,0 1,-1 0,0 0,12 28,-17-31,1 0,1 0,0 0,0-1,1 0,0 0,1-1,0 0,0 0,19 14,-27-23,1 1,-1-1,0 0,0 1,1-1,-1 0,1 1,-1-1,0 0,1 0,-1 0,1 1,-1-1,0 0,1 0,-1 0,1 0,-1 0,1 0,-1 0,0 0,1 0,-1 0,1 0,-1 0,1 0,-1 0,1 0,-1 0,0-1,1 1,-1 0,1 0,0-1,-2-15,-15-21,-8 4,-1 2,-2 0,-1 2,-1 1,-45-32,59 47,4 4,0 1,0 0,-1 1,-19-10,27 15,-1 0,1 1,-1-1,0 1,1 0,-1 0,0 1,0-1,0 1,1 0,-1 1,0-1,0 1,0 0,1 0,-8 3,9-3,0 1,0 0,1 1,-1-1,1 0,-1 1,1-1,0 1,0 0,0 0,0 0,1 0,-1 0,1 0,0 0,0 1,0-1,0 0,1 1,-1-1,1 0,0 1,0-1,0 6,0-1,1 1,-1 0,2 0,-1-1,1 1,0-1,1 1,5 12,0-8,-2 1,0 0,0 1,-1-1,4 22,-9-33,1 0,1 0,-1 0,0-1,1 1,-1 0,1-1,0 1,0-1,0 1,0-1,0 0,0 0,1 0,-1 0,1 0,-1 0,1-1,4 2,7 3,0 0,29 5,-10-2,-19-4,-1-1,1-1,0 0,0-1,26 1,-35-3,1-1,-1 1,0-1,0 0,1 0,-1-1,0 1,0-1,-1 0,1-1,0 1,-1-1,1 0,-1 0,0 0,0-1,0 1,5-7,10-16,27-49,7-11,-50 82,6-7,-2 1,0-2,0 1,8-20,-13 27,-1 0,0 0,0 0,-1-1,1 1,-1 0,0-1,0 1,0 0,0-1,-1 1,0 0,0-1,0 1,0 0,-1 0,0 0,-2-4,1 3,0 0,0 0,-1 1,1-1,-1 1,0 0,0 0,-1 0,1 1,-1 0,-5-4,-6-1,0 1,-21-7,10 4,9 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58.8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3,'49'2,"1"2,-1 2,73 19,-75-17,1-3,-1-2,90-4,-37-2,2564 3,-2639 2,0 0,28 7,-26-4,43 3,388-7,-219-3,-212 4,54 9,-52-6,43 2,463-6,-257-2,-262 0,0-1,1-1,-1 0,0-1,21-8,-20 6,1 0,1 2,32-5,75 9,-92 2,1-1,-1-3,61-8,64-11,-65 11,13 1,163 7,-129 4,-116-2,-4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2:12.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1,'43'2,"0"3,0 1,64 18,-65-13,0-1,0-3,74 4,-26-13,274 12,299 8,-437-20,931 2,-1011 12,-9 1,46-1,36 1,527-14,-726 0,0-1,0-1,-1-1,1 0,26-11,-31 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2:36.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265 79,'9'1,"1"1,-1 0,0 0,0 1,16 7,0 0,46 14,113 36,-136-48,1-3,0-1,54 0,151-8,-113-2,708 2,-824-1,-1-1,30-7,-27 4,42-3,-38 7,0-1,0-2,0-1,0-1,-1-2,37-14,-45 15,0 1,0 2,0 0,1 1,45 0,-45 3,1-1,0-1,-1-1,1-1,30-9,-29 5,0 2,0 1,1 1,-1 1,1 1,41 3,-49-2,1-1,35-7,-34 4,42-2,-20 5,66-11,-46 5,0 3,115 6,-64 2,470-3,-580-1,1 1,-1 0,1 0,-1 1,1-1,-1 1,1 0,-1 0,1 0,-1 0,0 1,1-1,-1 1,5 4,-5-4,-1 1,0-1,0 1,-1 0,1 0,-1 0,1 0,-1 0,0 0,0 0,0 1,0-1,-1 0,1 1,-1-1,0 4,0 44,-1-36,1 0,1 0,0-1,4 19,-4-31,-1 0,1 0,-1 0,1 0,-1 0,0 0,0 0,1 1,-2-1,1 0,0 0,0 0,-1 0,1 0,-1 0,1 0,-1 0,0 0,0-1,0 1,0 0,-2 2,0-2,1 0,-1 0,0-1,0 1,0-1,0 0,0 0,0 0,-1 0,1-1,0 1,0-1,-1 0,-2 0,-245-1,95-1,-3222 2,3299-3,0-4,0-3,-100-25,-60-10,237 45,0 0,1-1,-1 1,0 0,0-1,0 1,1-1,-1 0,0 0,1 1,-1-1,1 0,-1 0,1-1,-1 1,1 0,0 0,-1-1,1 1,0-1,-1-1,1 1,1 0,0 0,-1 1,1-1,0 0,0 0,0 1,1-1,-1 0,0 0,1 1,-1-1,1 0,-1 1,1-1,0 1,0-1,1-1,3-4,0 0,0 0,1 1,0-1,0 1,1 1,13-10,74-51,-88 63,0 0,0 0,0 0,1 1,-1 0,1 0,-1 1,1-1,12 1,66 2,-42 1,526-1,-536 1,0 1,61 14,29 4,387-12,-305-12,1017 3,-1213 0,0 1,1 0,-1 0,18 6,-11-2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2:52.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52 152,'126'2,"139"-4,-98-23,-119 16,1 2,69-2,432 10,-530-2,0-1,34-8,25-2,-41 7,67-15,-71 11,2 2,48-3,76 10,-88 2,131-13,-80-1,222 7,-189 7,-79 1,109 20,-52-5,-21-10,120-8,-86-3,1408 3,-1504 3,54 8,-14 0,154 16,-156-18,106 7,117-4,12 0,1199-13,-1386-5,214-38,-216 22,223-7,541 30,-884-1,1 1,-1 0,0 1,1 1,-1 1,0 0,20 8,-34-12,-1 0,0 1,1-1,-1 0,0 0,1 0,-1 1,0-1,1 0,-1 0,0 1,0-1,1 0,-1 1,0-1,0 0,0 1,1-1,-1 0,0 1,0-1,0 0,0 1,0-1,0 1,0-1,0 0,0 1,0-1,0 0,0 1,0-1,0 1,0-1,0 0,0 1,0-1,-1 0,1 1,0-1,0 0,0 1,-1-1,1 0,0 0,0 1,-1-1,1 0,0 0,-1 1,1-1,0 0,-1 0,1 0,-1 1,-21 11,21-11,-24 8,-1 0,1-1,-1-2,0-1,-54 4,-141-9,102-3,-252 3,352 2,0 0,0 1,1 0,-28 11,-37 6,-85 20,113-25,-63 10,27-12,-22 4,-186 5,-248-24,517 4,1 1,-1 2,-41 11,42-9,-1 0,0-2,-44 1,30-6,14-1,1 1,0 2,-39 6,-181 31,42-7,139-22,-109 3,-70-15,80 0,-531 2,668-2,-55-9,54 6,-51-3,-1636 7,805 3,798 0,-127-5,169-8,-12-1,-44 12,-33-1,103-11,44 8,0 1,-21-2,-144 6,108 2,-73-8,119 1,-1-1,-27-10,25 7,-33-5,18 8,-72 4,77 2,0-2,-58-8,-14-3,57 8,-11-8,46 8,-1 1,-24-2,-98 7,-65-4,205 2,0 0,0-1,-1 1,1 0,0-1,0 0,0 1,0-1,0 0,0 0,0 0,0 0,0-1,0 1,1 0,-1-1,0 1,1-1,-1 0,1 0,0 1,0-1,-2-3,-3-10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3:28.7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0,'1894'0,"-1876"1,-1 1,1 1,18 4,-17-2,1-2,25 3,-26-6,10 0,0 2,54 10,-42-6,1-1,-1-2,82-5,-31 0,406 2,-478 2,12 1,-31-3,1 0,-1 0,0 0,0 0,0-1,0 1,0 0,1 0,-1-1,0 1,0-1,0 1,0-1,0 1,0-1,0 0,0 1,0-1,1-1,3-10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3:31.0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3:35.9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0,'1172'0,"-1151"2,0 0,38 10,-11-3,3 2,-30-6,0-1,35 2,415-6,-219-1,-193 6,-48-5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3:46.239"/>
    </inkml:context>
    <inkml:brush xml:id="br0">
      <inkml:brushProperty name="width" value="0.05" units="cm"/>
      <inkml:brushProperty name="height" value="0.05" units="cm"/>
      <inkml:brushProperty name="color" value="#E71224"/>
    </inkml:brush>
  </inkml:definitions>
  <inkml:trace contextRef="#ctx0" brushRef="#br0">225 0 24575,'-4'5'0,"0"0"0,0 0 0,1 0 0,-1 0 0,1 1 0,0-1 0,1 1 0,0 0 0,-2 6 0,-12 60 0,4-15 0,-24 46 0,25-77 0,2 0 0,0 0 0,2 1 0,0 0 0,-4 48 0,-12 129 0,11-70 0,-1 13 0,1 174 0,-2 156 0,15 69-1365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3:51.312"/>
    </inkml:context>
    <inkml:brush xml:id="br0">
      <inkml:brushProperty name="width" value="0.05" units="cm"/>
      <inkml:brushProperty name="height" value="0.05" units="cm"/>
      <inkml:brushProperty name="color" value="#E71224"/>
    </inkml:brush>
  </inkml:definitions>
  <inkml:trace contextRef="#ctx0" brushRef="#br0">274 1 24575,'2298'0'0,"-1817"35"0,-461-33 0,522 12 0,-349-16 0,971 2 0,-1189 2 0,-1 1 0,1 1 0,-38 12 0,8-3 0,16-5 0,-62 23 0,86-25 0,1 0 0,0 2 0,0-1 0,0 2 0,1 0 0,0 1 0,-12 11 0,19-16 0,1 1 0,-1 0 0,1 0 0,0 1 0,0-1 0,1 1 0,0 0 0,0 0 0,1 1 0,0-1 0,0 1 0,0 0 0,1 0 0,1 0 0,-1 0 0,1 0 0,0 0 0,1 11 0,-42 369 0,22-227 0,10-74 0,-2 7 0,0 127 0,13 350 0,-1-325 0,0-242 0,0-1 0,0 0 0,0 1 0,0-1 0,-1 0 0,1 1 0,-1-1 0,0 0 0,0 0 0,0 1 0,-1-1 0,1 0 0,-1 0 0,1 0 0,-5 5 0,2-5 0,0 0 0,0-1 0,0 1 0,0-1 0,0 0 0,0 0 0,-1 0 0,1 0 0,-1-1 0,-9 2 0,-40 10 0,-23 7 0,-134 15 0,138-29 0,-249 12 0,238-19 0,0 0 0,-120 12 0,93 4 0,-264 30 0,15-40 0,78-5 0,127 13 0,-54 0 0,-1178-14 0,1375 1 0,1-2 0,-1 1 0,1-2 0,-1 1 0,1-2 0,0 1 0,0-1 0,1-1 0,-1 0 0,1-1 0,-16-11 0,-2-4 0,0-1 0,-36-40 0,61 60 3,1 0 0,-1 0 0,1-1 1,0 1-1,0-1 0,0 1 0,0-1 0,1 0 0,-1 0 0,1 0 0,0 0 0,-1 0 0,1 0 0,1 0 0,-1 0 0,0 0 0,1 0 1,0-1-1,-1 1 0,1 0 0,0 0 0,1-1 0,-1 1 0,1 0 0,-1 0 0,1 0 0,0 0 0,0-1 0,0 1 0,1 1 0,-1-1 0,1 0 1,0 0-1,-1 0 0,1 1 0,0-1 0,1 1 0,3-4 0,1 0-109,0 0 0,0 1 0,0 0 0,1 0 0,-1 1 0,1 0-1,0 0 1,1 1 0,-1 0 0,1 0 0,-1 1 0,1 0 0,10-1 0,3 3-6720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3:25.317"/>
    </inkml:context>
    <inkml:brush xml:id="br0">
      <inkml:brushProperty name="width" value="0.05" units="cm"/>
      <inkml:brushProperty name="height" value="0.05" units="cm"/>
      <inkml:brushProperty name="color" value="#E71224"/>
    </inkml:brush>
  </inkml:definitions>
  <inkml:trace contextRef="#ctx0" brushRef="#br0">1 1 24575,'862'25'-1524,"-12"30"-617,-560-35 1920,-257-18 221,1374 86 171,0-52 228,-917-38 2883,648 1-3316,-1107 1 102,44 4-68,110 19 0,-42-4 0,93-13-100,-161-7-1165,-54 1-5561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01.063"/>
    </inkml:context>
    <inkml:brush xml:id="br0">
      <inkml:brushProperty name="width" value="0.05" units="cm"/>
      <inkml:brushProperty name="height" value="0.05" units="cm"/>
      <inkml:brushProperty name="color" value="#E71224"/>
    </inkml:brush>
  </inkml:definitions>
  <inkml:trace contextRef="#ctx0" brushRef="#br0">1 26 24575,'187'-13'0,"3"0"0,878 15-1365,-1047-2-5461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05.351"/>
    </inkml:context>
    <inkml:brush xml:id="br0">
      <inkml:brushProperty name="width" value="0.05" units="cm"/>
      <inkml:brushProperty name="height" value="0.05" units="cm"/>
      <inkml:brushProperty name="color" value="#E71224"/>
    </inkml:brush>
  </inkml:definitions>
  <inkml:trace contextRef="#ctx0" brushRef="#br0">1 28 24575,'54'-3'0,"68"-11"0,-99 11 0,53-3 0,132 5 0,-92 3 0,3261-2-1365,-3366 0-5461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17.158"/>
    </inkml:context>
    <inkml:brush xml:id="br0">
      <inkml:brushProperty name="width" value="0.05" units="cm"/>
      <inkml:brushProperty name="height" value="0.05" units="cm"/>
      <inkml:brushProperty name="color" value="#E71224"/>
    </inkml:brush>
  </inkml:definitions>
  <inkml:trace contextRef="#ctx0" brushRef="#br0">0 2 24575,'66'0'0,"-1"-2"0,-1 4 0,90 13 0,-71-4 0,19 3 0,-83-10 0,1-2 0,26 1 0,-29-2 0,1 0 0,-1 1 0,25 5 0,-8 1 0,1-2 0,59 2 0,1 1 0,67 1 0,-103-8 0,66 10 0,-50-4 0,0-3 0,104-6 0,-56-1 0,923 2 0,-1027-1 0,0-1 0,32-8 0,-30 6 0,-1 0 0,24-1 0,266 5 0,-145 1 0,-147-2 0,1-1 0,32-8 0,-31 6 0,0 0 0,24 0 0,79 5 0,53-2 0,-109-12 0,-49 9 0,-1 0 0,30-1 0,68 6 0,44-2 0,-156 1-105,0-1 0,-1 1 0,1-1 0,0 1 0,-1-1 0,1 0 0,-1 0 0,1 0 0,-1 0 0,1-1 0,-1 1 0,3-3 0,5-6-6721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20.703"/>
    </inkml:context>
    <inkml:brush xml:id="br0">
      <inkml:brushProperty name="width" value="0.05" units="cm"/>
      <inkml:brushProperty name="height" value="0.05" units="cm"/>
      <inkml:brushProperty name="color" value="#E71224"/>
    </inkml:brush>
  </inkml:definitions>
  <inkml:trace contextRef="#ctx0" brushRef="#br0">0 1 24575,'102'-1'0,"330"17"0,-325-8 0,-56-4 0,57 10 0,-104-14 0,53 12 0,-1-2 0,104 3 0,1490-15 0,-934 3 0,-688-2 0,51-10 0,14-1 0,289 10 0,-197 3 0,-141-5-1365,-28-2-5461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3:31.101"/>
    </inkml:context>
    <inkml:brush xml:id="br0">
      <inkml:brushProperty name="width" value="0.05" units="cm"/>
      <inkml:brushProperty name="height" value="0.05" units="cm"/>
      <inkml:brushProperty name="color" value="#E71224"/>
    </inkml:brush>
  </inkml:definitions>
  <inkml:trace contextRef="#ctx0" brushRef="#br0">77 1 24575,'-1'13'0,"-1"1"0,0 0 0,-1 0 0,-6 17 0,-3 14 0,-6 53 0,4 0 0,-1 173 0,17 819 0,0-1051 0,2 0 0,14 63 0,-8-55 0,3 50 0,0 212 0,57 290 0,7-67 0,-60-253 0,-7-65 0,25 265 0,-14-218 0,-12 144 0,-9-117 0,26-80 0,-4-60 0,4 274 0,-26 47 0,1-444 0,1 0 0,8 30 0,2 33 0,-10 27 2,-3-72-458,2 1 1,12 83-1,-8-106-6370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3:47.594"/>
    </inkml:context>
    <inkml:brush xml:id="br0">
      <inkml:brushProperty name="width" value="0.05" units="cm"/>
      <inkml:brushProperty name="height" value="0.05" units="cm"/>
      <inkml:brushProperty name="color" value="#E71224"/>
    </inkml:brush>
  </inkml:definitions>
  <inkml:trace contextRef="#ctx0" brushRef="#br0">1 1 24575,'7'291'0,"56"366"0,48-33 0,-100-564 0,29 177 0,7 34 0,-16-17 0,-26-184 0,5 67 0,13 117 0,48 448 0,-64-495 0,5 71 0,0 258 0,-14-334 0,0-153 0,-11 59 0,3-32 0,3-12 0,-12 180 0,20 384 0,2-581 0,2 0 0,16 72 0,-1-13 0,-16-81 0,6 36 0,3 111 0,-15-88 0,3 106 0,2-173 0,0 0 0,1-1 0,11 31 0,-9-31 0,-1 0 0,0 0 0,-1 1 0,2 20 0,-5 61-1365,-2-76-5461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4:17.242"/>
    </inkml:context>
    <inkml:brush xml:id="br0">
      <inkml:brushProperty name="width" value="0.05" units="cm"/>
      <inkml:brushProperty name="height" value="0.05" units="cm"/>
      <inkml:brushProperty name="color" value="#E71224"/>
    </inkml:brush>
  </inkml:definitions>
  <inkml:trace contextRef="#ctx0" brushRef="#br0">1 1 24575,'0'380'0,"0"-376"0,0 0 0,0 1 0,0-1 0,0 0 0,1 0 0,0 0 0,0 1 0,0-1 0,0 0 0,1 0 0,0 0 0,-1-1 0,2 1 0,-1 0 0,0-1 0,4 5 0,-2-5 0,0 0 0,-1 0 0,1-1 0,0 0 0,1 0 0,-1 0 0,0 0 0,0-1 0,1 1 0,-1-1 0,1 0 0,-1-1 0,1 1 0,0-1 0,5 0 0,260-1 0,-90-2 0,-116-1 0,-1-2 0,0-3 0,86-24 0,-139 30 0,232-34 0,-114 21 0,-11 4 0,194 6 0,39-2 0,442-10 0,-519 20 0,150-17 0,-325 7 0,76-9 0,-11 5 0,-113 11 0,1-3 0,78-15 0,-127 18 0,51-12 0,0 1 0,1 3 0,101-5 0,855 16 0,-980-1 0,54 10 0,-51-5 0,40 1 0,425-6 0,-239-3 0,-240 3 0,-1 1 0,34 8 0,-32-6 0,1 0 0,23 1 0,122-7 0,66 4 0,-209 1 43,-2 1 0,41 13 0,-39-10-541,0-1 0,26 4 0,-29-8-6328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4:41.698"/>
    </inkml:context>
    <inkml:brush xml:id="br0">
      <inkml:brushProperty name="width" value="0.05" units="cm"/>
      <inkml:brushProperty name="height" value="0.05" units="cm"/>
      <inkml:brushProperty name="color" value="#E71224"/>
    </inkml:brush>
  </inkml:definitions>
  <inkml:trace contextRef="#ctx0" brushRef="#br0">1 52 24575,'1603'0'0,"-1296"-26"0,-35 1 0,106 24 0,-186 3 0,-5 11 0,-85-2 0,333 33 0,339 14 0,-314-45 0,-73 28 0,-306-30 0,159 1 0,80-27 0,32 1 0,-212 15-1365,-120-1-5461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4:45.617"/>
    </inkml:context>
    <inkml:brush xml:id="br0">
      <inkml:brushProperty name="width" value="0.05" units="cm"/>
      <inkml:brushProperty name="height" value="0.05" units="cm"/>
      <inkml:brushProperty name="color" value="#E71224"/>
    </inkml:brush>
  </inkml:definitions>
  <inkml:trace contextRef="#ctx0" brushRef="#br0">0 0 24575,'0'774'0,"2"-753"0,0 0 0,7 31 0,3 27 0,-12-71 0,1 0 0,0-1 0,0 1 0,1-1 0,0 1 0,0-1 0,1 0 0,0 0 0,0 0 0,1 0 0,-1-1 0,2 1 0,-1-1 0,1 0 0,0 0 0,9 9 0,14 16 0,-25-27 0,1 1 0,-1-1 0,0 0 0,1 0 0,0 0 0,0-1 0,0 0 0,1 1 0,-1-1 0,1-1 0,0 1 0,-1-1 0,1 1 0,0-1 0,1-1 0,7 3 0,31-1 0,1-2 0,-1-2 0,0-2 0,73-13 0,-26 3 0,58 2 0,176 9 0,-152 4 0,1885-2 0,-1964-4 0,155-28 0,-96 9 0,-26 7 0,210-30 0,-162 17 0,-109 19 0,1-2 0,115-37 0,-153 41 0,0 1 0,1 1 0,0 1 0,33 0 0,125 6 0,-76 2 0,-47-3 0,123-16 0,-144 11 0,1 2 0,49 3 0,36-3 0,-115 1 0,-1-1 0,1 0 0,-1-1 0,18-8 0,-18 7 0,1 0 0,0 0 0,24-3 0,61 5-1365,-79 4-5461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4:48.360"/>
    </inkml:context>
    <inkml:brush xml:id="br0">
      <inkml:brushProperty name="width" value="0.05" units="cm"/>
      <inkml:brushProperty name="height" value="0.05" units="cm"/>
      <inkml:brushProperty name="color" value="#E71224"/>
    </inkml:brush>
  </inkml:definitions>
  <inkml:trace contextRef="#ctx0" brushRef="#br0">0 0 24575,'0'626'-1365,"0"-605"-5461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4:53.8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0,'2468'0,"-2447"0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5:10.8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370 127,'53'-1,"0"3,-1 3,95 19,-122-18,275 57,-172-45,-30-3,163 4,-148-22,-13 0,120 12,-99 12,-81-12,1-2,51 2,181-10,-231-3,-41 3,-1 1,1 0,0 0,0 0,-1-1,1 1,0 0,-1-1,1 1,0-1,-1 1,1-1,0 1,-1-1,1 1,-1-1,1 1,0-2,-1 1,0 0,0 0,0 1,0-1,0 0,0 0,-1 1,1-1,0 0,0 0,-1 1,1-1,-1 0,1 1,0-1,-1 0,1 1,-1-1,0 1,1-1,-1 1,1-1,-1 1,-1-1,-13-11,-2 1,1 1,-1 1,-1 0,-28-10,-98-23,96 34,36 7,0-1,-1 0,1-1,1-1,-14-5,11 4,0-1,0 2,0 0,-1 1,1 0,-17-1,-91 3,71 3,12 0,1 3,-1 2,-45 13,35-9,22-4,-216 45,181-43,-125 4,-879-15,1066 2,0 0,-1 0,1 0,0 0,0 0,0 0,0 0,0 0,0 0,0 0,0 0,-1 0,1 0,0 0,0 0,0 0,0 0,0-1,0 1,0 0,0 0,0 0,0 0,0 0,0 0,-1 0,1 0,0-1,0 1,0 0,0 0,0 0,0 0,0 0,0 0,0 0,0-1,0 1,0 0,0 0,0 0,1 0,-1 0,0 0,0 0,0-1,0 1,0 0,0 0,0 0,0 0,0 0,0 0,0 0,0 0,1 0,-1 0,0-1,0 1,0 0,0 0,0 0,11-12,15-9,-5 6,1 1,1 1,0 1,48-18,33-16,-82 33,2 1,-1 2,1 0,1 2,0 0,0 2,0 0,1 2,44-2,890 8,-913 0,49 9,-50-5,54 1,496-8,-575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0:42.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27 101,'177'1,"0"7,339 62,-462-61,1-2,0-2,101-5,-223-2,1-2,0-4,-66-15,52 7,-153-8,-291 26,517-2,1 0,-1 0,1-1,-13-3,15-1,12 0,17-4,-23 8,76-17,-1 3,152-9,-67 9,505-13,-629 30,48 9,-49-5,42 1,-162-27,-167 13,165 8,77-1,0 0,0 1,-1 0,1 0,0 1,0 0,0 0,0 1,1 0,-11 6,17-9,1 0,-1 0,1 0,-1 1,1-1,0 0,-1 0,1 1,0-1,-1 0,1 1,0-1,-1 0,1 1,0-1,0 1,-1-1,1 0,0 1,0-1,0 1,-1-1,1 1,0-1,0 1,0-1,0 0,0 1,0-1,0 1,0-1,0 2,14 6,24-3,-12-4,0 0,1 1,-1 1,0 2,26 7,-4 0,70 10,-63-13,23-1,-57-7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5:15.576"/>
    </inkml:context>
    <inkml:brush xml:id="br0">
      <inkml:brushProperty name="width" value="0.05" units="cm"/>
      <inkml:brushProperty name="height" value="0.05" units="cm"/>
      <inkml:brushProperty name="color" value="#E71224"/>
    </inkml:brush>
  </inkml:definitions>
  <inkml:trace contextRef="#ctx0" brushRef="#br0">2 1 24575,'-1'293'0,"3"346"0,2-538 0,5 1 0,23 105 0,-1-76 0,-30-125-114,-1-1 0,0 0 1,1 0-1,0 0 0,0 0 0,0 0 1,1-1-1,-1 1 0,1 0 0,0-1 1,5 8-1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5:20.766"/>
    </inkml:context>
    <inkml:brush xml:id="br0">
      <inkml:brushProperty name="width" value="0.05" units="cm"/>
      <inkml:brushProperty name="height" value="0.05" units="cm"/>
      <inkml:brushProperty name="color" value="#E71224"/>
    </inkml:brush>
  </inkml:definitions>
  <inkml:trace contextRef="#ctx0" brushRef="#br0">0 80 24575,'419'-16'0,"-406"15"0,31-3 0,-1-2 0,1-1 0,45-15 0,-67 16 0,1 0 0,0 2 0,0 0 0,28 0 0,97 6 0,-51 1 0,-14-4 0,51 0 0,221 26 0,-315-19 0,256 49 0,-96 8 0,-45-21 0,247 58 0,-350-93 0,1-2 0,-1-3 0,69-4 0,-18-1 0,327 3 0,-424 0 0,-3 1 0,0-1 0,0 0 0,0 0 0,0 0 0,0 0 0,0 0 0,0-1 0,0 0 0,0 1 0,0-1 0,0 0 0,0 0 0,-1-1 0,5-1 0,-7 2 0,0 1 0,0 0 0,0-1 0,0 1 0,0 0 0,0-1 0,0 1 0,0 0 0,0-1 0,0 1 0,0 0 0,0-1 0,-1 1 0,1 0 0,0-1 0,0 1 0,0 0 0,0 0 0,-1-1 0,1 1 0,0 0 0,0 0 0,0-1 0,-1 1 0,1 0 0,0 0 0,0 0 0,-1-1 0,1 1 0,0 0 0,-1 0 0,1 0 0,0 0 0,-1 0 0,1 0 0,0 0 0,-1 0 0,1-1 0,0 1 0,-1 0 0,1 0 0,0 0 0,-1 1 0,1-1 0,-18-4 0,8 3 0,-5-1 0,-1 0 0,1 1 0,-19 2 0,31-1 0,0 0 0,0 0 0,1 0 0,-1 1 0,0-1 0,0 1 0,1 0 0,-1 0 0,1 0 0,-1 0 0,1 0 0,-1 1 0,1-1 0,0 1 0,0-1 0,-1 1 0,1 0 0,0 0 0,0 0 0,1 0 0,-1 0 0,0 0 0,1 1 0,0-1 0,-2 3 0,-1 8 0,2-1 0,-1 1 0,2-1 0,-1 1 0,2 0 0,0 13 0,11 80 0,-8-80 0,19 166 0,17 119 0,24-7 0,-47-255 0,-9-30 0,-1 1 0,-1 0 0,0 1 0,1 26 0,-1-5-1365,0-27-5461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5:39.661"/>
    </inkml:context>
    <inkml:brush xml:id="br0">
      <inkml:brushProperty name="width" value="0.05" units="cm"/>
      <inkml:brushProperty name="height" value="0.05" units="cm"/>
      <inkml:brushProperty name="color" value="#E71224"/>
    </inkml:brush>
  </inkml:definitions>
  <inkml:trace contextRef="#ctx0" brushRef="#br0">1 51 24575,'188'-10'0,"-48"1"0,798 2 0,-574 8 0,-177-12 0,-35 0 0,400 8 0,-317 4 0,-54 11 0,-26 0 0,131-11 59,-151-2-1483,-115 1-5402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6:06.0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220 53,'308'-20,"-76"2,1393 3,-1075 18,67-3,-459 12,-33-1,198 14,70 2,662-25,-511-5,-514 2,-20 0,0 1,-1-1,1 2,-1-1,1 1,-1 1,12 3,-19-5,-1 1,0-1,0 1,1 0,-1 0,0 0,0-1,0 1,0 0,0 0,0 0,-1 1,1-1,0 0,0 0,-1 0,1 1,-1-1,1 0,-1 0,1 1,-1-1,0 1,0-1,0 0,1 1,-1-1,-1 0,1 1,0-1,0 1,0-1,-1 0,1 1,-1-1,1 0,-1 0,1 1,-1-1,-1 2,-3 6,-1 0,0 0,-13 15,19-24,-12 13,-1 0,-1-2,0 1,0-2,-1 0,0-1,-1 0,0-1,-28 10,-17 1,-82 17,134-34,-47 8,0-2,-64 0,-115-9,86-1,66 1,-86-12,122 6,1-2,-1-2,-59-22,57 16,0 3,-2 1,0 3,-74-5,-210 8,234 8,43-1,-329 5,259 3,-128 24,160-15,-276 44,-3-33,186-30,-117 3,44 24,-51 1,-65-27,370 0,0 1,-1-1,1-1,0 0,0 0,0 0,0-1,-8-4,-59-37,53 30,-35-18,20 15,21 9,0 0,0 2,-1-1,0 2,0 0,0 1,-1 1,-23-1,-21 7,48-1,-1-1,1 0,0-1,0-1,-1 0,1 0,0-2,-23-6,27 3,0 1,1-2,0 1,0-2,-12-11,14 12,-1 0,0 0,-1 0,1 1,-1 0,-17-7,19 10,-30-15,35 17,1 0,0-1,-1 1,1 0,0 0,0-1,0 1,0 0,0-1,0 1,1-1,-1 1,0-1,1 0,-1 1,1-1,-1 0,1 1,0-1,0 0,0 1,0-3,2-9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6:13.090"/>
    </inkml:context>
    <inkml:brush xml:id="br0">
      <inkml:brushProperty name="width" value="0.05" units="cm"/>
      <inkml:brushProperty name="height" value="0.05" units="cm"/>
      <inkml:brushProperty name="color" value="#E71224"/>
    </inkml:brush>
  </inkml:definitions>
  <inkml:trace contextRef="#ctx0" brushRef="#br0">1 1 24575,'0'27'0,"7"53"0,0-26 0,206 1622-5891,-174-1380 6222,24 104-705,3 27 1569,-61-394-230,-2 0 0,-2 55 1,-2-72-7314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6:14.88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6:19.227"/>
    </inkml:context>
    <inkml:brush xml:id="br0">
      <inkml:brushProperty name="width" value="0.05" units="cm"/>
      <inkml:brushProperty name="height" value="0.05" units="cm"/>
      <inkml:brushProperty name="color" value="#E71224"/>
    </inkml:brush>
  </inkml:definitions>
  <inkml:trace contextRef="#ctx0" brushRef="#br0">1 228 24575,'344'-25'0,"-213"10"0,1006-91-1648,9 38 1,623 55-712,-1522 14 2102,1432 80 85,-976-59 6255,-699-23-6083,0 1 0,-1 1 0,1-1 0,-1 0 0,1 1 0,-1-1 0,1 1 0,-1 0 0,1 0 0,-1 1 0,0-1 0,1 1 0,-1 0 0,0-1 0,5 5 0,-4-2 0,0 1 0,-1-1 0,0 1 0,0 0 0,0 0 0,0 0 0,-1 0 0,1 0 0,1 8 0,62 219 0,2 7 0,88 170 0,-10-29 0,-73-150 0,22 59 0,-91-278-273,0 0 0,-1 0 0,0 1 0,1 12 0,-3-4-6553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6:39.577"/>
    </inkml:context>
    <inkml:brush xml:id="br0">
      <inkml:brushProperty name="width" value="0.05" units="cm"/>
      <inkml:brushProperty name="height" value="0.05" units="cm"/>
      <inkml:brushProperty name="color" value="#E71224"/>
    </inkml:brush>
  </inkml:definitions>
  <inkml:trace contextRef="#ctx0" brushRef="#br0">0 1617 24575,'360'-21'0,"-200"9"0,669-29-349,2 48 13,-446 26 253,126 3 671,1101-36-405,-665-2-186,-648 3 3,333-3 0,-444-5 0,-1-8 0,299-63 0,-445 66 0,63-25 0,-67 22 0,77-20 0,-112 35 0,1-1 0,-1 1 0,0-1 0,0 1 0,1-1 0,-1 0 0,0 0 0,0 0 0,0 0 0,0 0 0,0 0 0,0-1 0,0 1 0,-1-1 0,1 1 0,0-1 0,-1 1 0,1-1 0,-1 0 0,0 0 0,0 0 0,1 0 0,-1 0 0,0 0 0,-1 0 0,1 0 0,0-1 0,-1 1 0,1 0 0,-1 0 0,1-1 0,-1 1 0,0 0 0,0-1 0,0 1 0,-1 0 0,1-1 0,0 1 0,-1 0 0,1 0 0,-2-3 0,-3-11 0,-1 1 0,-1 1 0,0-1 0,-15-22 0,16 26 0,-27-44 0,-33-79 0,15 34 0,33 68 0,-26-64 0,12 28 0,23 52 0,0 0 0,-9-29 0,-2-15 0,10 33 0,2 0 0,0 0 0,1-1 0,2 0 0,-3-54 0,10-291-1365,-2 352-5461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06.4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12.1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0:55.349"/>
    </inkml:context>
    <inkml:brush xml:id="br0">
      <inkml:brushProperty name="width" value="0.05" units="cm"/>
      <inkml:brushProperty name="height" value="0.05" units="cm"/>
      <inkml:brushProperty name="color" value="#E71224"/>
    </inkml:brush>
  </inkml:definitions>
  <inkml:trace contextRef="#ctx0" brushRef="#br0">1898 0 24575,'-530'31'0,"270"-10"0,242-20 0,-19 1 0,1 1 0,0 2 0,-47 12 0,-23 27 0,37-14 0,-129 62 0,22-8 0,120-59 0,33-13 0,0-2 0,-48 14 0,-1 1 0,23-7 0,46-17 0,0 1 0,0-1 0,0 0 0,0 1 0,0 0 0,1-1 0,-1 1 0,1 0 0,-1 0 0,1 1 0,0-1 0,0 1 0,0-1 0,0 1 0,0-1 0,0 1 0,1 0 0,-1 0 0,1 0 0,0 0 0,0 0 0,0 0 0,0 0 0,0 4 0,-1 7 0,1 1 0,0 0 0,1 0 0,3 16 0,-2-4 0,-1-17 0,1-1 0,-1 1 0,1 0 0,1-1 0,0 1 0,0-1 0,1 1 0,0-1 0,1 0 0,0 0 0,0-1 0,1 1 0,0-1 0,1 0 0,0 0 0,0 0 0,0-1 0,1 0 0,0 0 0,0-1 0,12 8 0,16 10 0,0-2 0,2-1 0,0-2 0,1-2 0,68 21 0,27-6 0,-76-19 0,10 5 0,-48-11 0,1-2 0,-1 0 0,2-1 0,31 2 0,371-8 0,-411 2 0,0-1 0,0 0 0,0-1 0,0-1 0,-1 0 0,1 0 0,11-6 0,9-6 0,32-20 0,-52 29 0,4-3 0,1 2 0,32-11 0,-37 15 0,0-1 0,1-1 0,-2 0 0,1 0 0,0-1 0,-1-1 0,20-14 0,-21 12 0,0 0 0,-1-1 0,0 0 0,0-1 0,-1 0 0,0 0 0,-1 0 0,0-1 0,-1 0 0,0-1 0,-1 1 0,0-1 0,-1 0 0,-1 0 0,0-1 0,-1 1 0,0 0 0,-1-1 0,-1-18 0,-2-38 0,2-84 0,2 144 0,0 0 0,0 0 0,2 0 0,-1 1 0,1 0 0,6-10 0,10-31 0,2 3 0,-17 39 0,-1 0 0,1 0 0,-2-1 0,4-10 0,20-83-1365,-24 84-5461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23.3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126 165,'367'-2,"401"5,-157 47,79 1,-471-54,242 5,-283 10,71 1,1171-15,-778 3,-617-3,0 0,32-9,0 1,-74 11,0-1,1-1,-1-1,-28-6,-79-25,-159-67,236 82,29 10,0 2,0-1,-1 2,0 1,-37-5,-310 8,173 3,60-3,-153 3,247 2,1 2,-1 2,-69 23,72-18,-1-3,0-1,0-1,-52 3,-440-11,240-2,-643 2,717-12,36 0,-10-1,-44 0,-544 14,773-2,0 1,0 0,1 0,-1 1,0-1,0 1,0 0,1 0,-1 0,1 1,-1-1,1 1,-1 0,-3 2,5-2,0 1,0-1,0 1,0 0,1-1,-1 1,1 0,0 0,-1 0,1 0,0 0,1 1,-1-1,1 0,-1 0,1 0,0 5,2 167,1-55,-3-120,1 0,-1 0,0 0,0 0,0 0,0 0,0 0,0 1,0-1,0 0,0 0,0 0,0 0,0 0,0 0,0 0,0 1,0-1,-1 0,1 0,0 0,0 0,0 0,0 0,0 0,0 0,0 1,0-1,0 0,0 0,0 0,0 0,-1 0,1 0,0 0,0 0,0 0,0 0,0 0,0 0,0 0,0 0,-1 0,1 0,0 0,0 0,0 0,0 0,0 0,0 0,0 0,-1 0,1 0,0 0,0 0,-8-6,-6-12,-104-153,111 161,0 0,1 0,1-1,-1 0,2 0,0 0,0 0,1-1,-4-19,4-2,1-1,3-36,0 44,-1 38,-1 4,1 0,0 0,5 22,-4-33,0-1,0 1,0-1,1 0,-1 1,1-1,0 0,1 0,-1 0,1 0,-1 0,1-1,0 1,1-1,-1 0,1 0,-1 0,5 3,24 9,1 0,61 17,-24-9,-17-6,57 9,20 6,-82-17,0-3,1-1,0-3,0-2,59 1,1224-10,-1038 3,-63-13,-19 0,455 13,-313 1,-298 2,106 19,-101-11,74 3,37-2,47 1,-120-15,90 4,-164 2,1 1,29 9,10 3,-16-5,-19-5,0-1,0-1,31 1,-43-5,0 1,25 6,28 4,-43-7,-23 0,-19 1,-27 0,0-1,0-2,-82-6,31 1,-155-13,1 1,17 3,-248-1,298 14,-1111-2,1218 4,-102 17,-21 2,38-10,-82 2,-831-17,1017 1,0-3,0-3,1-1,0-3,-92-32,89 25,38 13,1 0,-1-1,1-1,0 0,0-1,-14-11,-196-171,221 186,1-1,0 0,0 0,0 0,0 0,1-1,0 0,0 0,-3-8,0-5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27.3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1,'5230'0,"-5201"2,-1 1,1 2,-1 1,0 1,48 19,-36-11,61 12,-45-15,-22-4,67 6,-80-13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7:54.368"/>
    </inkml:context>
    <inkml:brush xml:id="br0">
      <inkml:brushProperty name="width" value="0.05" units="cm"/>
      <inkml:brushProperty name="height" value="0.05" units="cm"/>
      <inkml:brushProperty name="color" value="#E71224"/>
    </inkml:brush>
  </inkml:definitions>
  <inkml:trace contextRef="#ctx0" brushRef="#br0">155 0 24575,'-3'69'0,"-4"0"0,-25 106 0,11-65 0,-56 273 0,71-346 0,1 1 0,2 0 0,2 0 0,2 0 0,5 39 0,-4-64 0,0 0 0,2 0 0,0 0 0,9 20 0,-8-21 0,-1 0 0,1 0 0,-2 1 0,0-1 0,2 17 0,-3-12 0,1 0 0,0 0 0,1-1 0,1 1 0,1-1 0,0 0 0,1-1 0,10 18 0,-13-26-227,-1 1-1,0 0 1,0 0-1,-1 0 1,3 15-1,-3-4-6598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7:57.816"/>
    </inkml:context>
    <inkml:brush xml:id="br0">
      <inkml:brushProperty name="width" value="0.05" units="cm"/>
      <inkml:brushProperty name="height" value="0.05" units="cm"/>
      <inkml:brushProperty name="color" value="#E71224"/>
    </inkml:brush>
  </inkml:definitions>
  <inkml:trace contextRef="#ctx0" brushRef="#br0">0 1 24575,'244'-1'0,"265"3"0,-261 10 0,84 1 0,3716-14 0,-4026 3 0,1 0 0,-1 2 0,0 0 0,27 9 0,-26-6 0,0-1 0,0-1 0,44 3 0,-50-6 0,1 0 0,-1 1 0,0 1 0,29 10 0,-28-8 0,0-1 0,0 0 0,36 4 0,18-11 0,-55 0 0,-1 2 0,0-1 0,0 2 0,0 0 0,25 6 0,-40-7 0,-1 0 0,1 0 0,-1 0 0,0 0 0,1 0 0,-1 0 0,1 0 0,-1 0 0,1 0 0,-1 0 0,0 0 0,1 0 0,-1 1 0,1-1 0,-1 0 0,0 0 0,1 1 0,-1-1 0,0 0 0,1 0 0,-1 1 0,0-1 0,0 0 0,1 1 0,-1-1 0,0 0 0,0 1 0,1-1 0,-1 1 0,0-1 0,0 0 0,0 1 0,-12 6 0,-25-2 0,13-4-1365,1 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7:59.996"/>
    </inkml:context>
    <inkml:brush xml:id="br0">
      <inkml:brushProperty name="width" value="0.05" units="cm"/>
      <inkml:brushProperty name="height" value="0.05" units="cm"/>
      <inkml:brushProperty name="color" value="#E71224"/>
    </inkml:brush>
  </inkml:definitions>
  <inkml:trace contextRef="#ctx0" brushRef="#br0">51 1 24575,'0'825'0,"-1"-812"0,0-1 0,-1 1 0,-1-1 0,0 0 0,-1 0 0,-7 16 0,6-15 0,0 1 0,1-1 0,0 1 0,-3 26 0,6 157 84,3-95-1533,-2-80-5377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8:04.197"/>
    </inkml:context>
    <inkml:brush xml:id="br0">
      <inkml:brushProperty name="width" value="0.05" units="cm"/>
      <inkml:brushProperty name="height" value="0.05" units="cm"/>
      <inkml:brushProperty name="color" value="#E71224"/>
    </inkml:brush>
  </inkml:definitions>
  <inkml:trace contextRef="#ctx0" brushRef="#br0">1 1 24575,'21'1'0,"1"1"0,26 6 0,24 3 0,341-6 0,-226-7 0,671 2 0,-833 1 0,-1 1 0,30 7 0,-28-4 0,43 3 0,-39-7 0,0 1 0,0 2 0,0 1 0,50 14 0,-51-12 0,0-1 0,1-1 0,0-2 0,52-1 0,-50-3 0,0 3 0,1 0 0,59 14 0,-54-7 0,1-2 0,0-1 0,47 1 0,120-8 0,-87-1 0,-27 1 0,113 3 0,-23 20 0,-60-9 0,27 2 0,-114-13 0,39 8 0,-39-5 0,43 2 0,851-6 0,-451-3 0,-441 2 0,32 1 0,136-17 0,-1-9 0,-189 22-95,7 0 171,-1-2-1,32-11 1,-47 14-176,-1 0 1,1-1-1,-1 1 0,0-1 0,0-1 0,0 1 0,0-1 1,-1 0-1,1 0 0,-1 0 0,0 0 0,0-1 1,-1 0-1,5-6 0,0-7-6726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45.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51,'694'-24,"-122"1,702 19,-688 6,-137 23,12 0,435-26,-874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7:48.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0 105,'196'-10,"-46"0,147 1,400-10,3 26,583 9,-1008-16,-79-5,351-54,-465 50,0 3,115 7,-66 2,-92-5,-28 1,1 0,0 1,-1 0,1 1,0 0,-1 1,14 3,-23-4,0 1,0-1,1 0,-1 1,0 0,0 0,-1-1,1 1,0 0,-1 1,1-1,-1 0,1 0,-1 1,0-1,0 0,0 1,0 0,-1-1,1 1,-1-1,1 5,0 7,0 1,-3 28,1-24,0 6,-2 8,2 1,1-1,2 1,1-1,13 56,3-26,25 88,-38-122,-1-1,-1 1,-1 42,-3-22,-1-28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8:10.421"/>
    </inkml:context>
    <inkml:brush xml:id="br0">
      <inkml:brushProperty name="width" value="0.05" units="cm"/>
      <inkml:brushProperty name="height" value="0.05" units="cm"/>
      <inkml:brushProperty name="color" value="#E71224"/>
    </inkml:brush>
  </inkml:definitions>
  <inkml:trace contextRef="#ctx0" brushRef="#br0">3 1 24575,'-2'266'0,"9"368"0,-2-558 0,17 92 0,-16-139 0,1 0 0,1-1 0,2 0 0,1 0 0,1-1 0,20 33 0,-2-15 0,1 0 0,47 49 0,-50-55-1365,-19-20-5461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8:16.284"/>
    </inkml:context>
    <inkml:brush xml:id="br0">
      <inkml:brushProperty name="width" value="0.05" units="cm"/>
      <inkml:brushProperty name="height" value="0.05" units="cm"/>
      <inkml:brushProperty name="color" value="#E71224"/>
    </inkml:brush>
  </inkml:definitions>
  <inkml:trace contextRef="#ctx0" brushRef="#br0">1 153 24575,'388'-17'18,"-163"5"-304,724-42-377,624-15-14,-1003 76 1345,-392 3-303,210 41 0,-342-42-207,0 0-141,0-1 1,79 2-1,28-13-17,190 5 0,-274 5 0,96 23 0,-106-17 0,0-2 0,96 3 0,186-16 0,-337 3 0,1-1 0,-1 1 0,0-1 0,0 1 0,1 1 0,-1-1 0,0 0 0,0 1 0,-1 0 0,1 0 0,0 0 0,-1 1 0,1-1 0,-1 1 0,1 0 0,-1 0 0,0 0 0,0 0 0,-1 0 0,1 1 0,-1-1 0,1 1 0,1 5 0,5 10 0,0 0 0,-2 0 0,8 34 0,-10-34 0,21 71 0,5 15 0,26 166 0,-51-198 0,-7 114 0,-1-74 0,0-19 0,4 107 0,11-129 0,-9-58 0,-1 0 0,-1 1 0,0-1 0,-1 1 0,0-1 0,-3 27 0,1-39 0,1 1 0,-1-1 0,0 0 0,-1 0 0,1 1 0,0-1 0,-1 0 0,1 0 0,-1 0 0,1 0 0,-1 0 0,0-1 0,0 1 0,0 0 0,0-1 0,0 1 0,0-1 0,0 0 0,-1 0 0,1 0 0,0 0 0,-1 0 0,1 0 0,-5 0 0,-8 2 0,0 0 0,-31 0 0,33-2 0,-147 1 0,-206-23 0,282 14 0,-6 2 0,-126 9 0,194-1 0,1 1 0,0 1 0,1 0 0,-1 2 0,-18 9 0,-23 7 0,-172 61 0,118-39 0,-197 47 0,235-76 0,-1-5 0,-146 4 0,74-16 0,-700-30 0,647 11 0,-100-12 0,89 3 0,-217-25 0,182 43 0,123 9 0,70-3 0,-79-17 0,0 1 0,62 11 0,-65-5 0,119 13 0,0 0 0,0-2 0,0-1 0,1 0 0,0-2 0,0 0 0,-34-18 0,43 21 0,-1 0 0,1 1 0,-1 0 0,0 0 0,0 1 0,-20 0 0,-72 3 0,44 2 0,-16-3-1365,54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1:09.378"/>
    </inkml:context>
    <inkml:brush xml:id="br0">
      <inkml:brushProperty name="width" value="0.05" units="cm"/>
      <inkml:brushProperty name="height" value="0.05" units="cm"/>
      <inkml:brushProperty name="color" value="#E71224"/>
    </inkml:brush>
  </inkml:definitions>
  <inkml:trace contextRef="#ctx0" brushRef="#br0">1772 101 24575,'-35'-18'0,"17"8"0,0 1 0,-1 1 0,0 0 0,-25-6 0,-17 2 0,-1 2 0,-1 4 0,-95 0 0,-817 7 0,962 0 0,0 1 0,0 0 0,1 1 0,-1 0 0,0 1 0,-11 6 0,9-5 0,-1 0 0,1 0 0,-25 3 0,31-7 0,-1 0 0,1 0 0,0 1 0,-1 0 0,-16 8 0,23-9 0,0 1 0,1-1 0,-1 1 0,1 0 0,-1 0 0,1 0 0,0 0 0,0 0 0,0 1 0,0-1 0,0 1 0,1-1 0,-1 1 0,1 0 0,0-1 0,0 1 0,0 0 0,0 0 0,0 0 0,0 0 0,1 0 0,-1 5 0,0 3 0,1 0 0,1 1 0,0-1 0,0 0 0,1 0 0,0 0 0,1 0 0,1 0 0,7 16 0,6 10 0,31 46 0,-15-27 0,-7-17 0,1-1 0,1-1 0,3-2 0,53 50 0,-60-63 0,1-2 0,0 0 0,48 27 0,89 37 0,-73-41 0,-12-6 0,2-3 0,1-4 0,140 33 0,-168-51 0,1-3 0,0-2 0,74 1 0,-98-9 0,23 2 0,1-2 0,-1-2 0,0-3 0,67-16 0,110-44 0,-220 64 0,-1 0 0,0 0 0,0-1 0,-1-1 0,1 1 0,-1-1 0,1-1 0,-1 1 0,0-1 0,-1 0 0,1-1 0,-1 1 0,0-1 0,0-1 0,-1 1 0,0-1 0,0 0 0,-1 0 0,0 0 0,0-1 0,0 0 0,-1 1 0,0-1 0,-1 0 0,0-1 0,0 1 0,1-16 0,-3-132 0,-2 63 0,2 80 0,-1 0 0,0 0 0,-1 0 0,0 0 0,-7-23 0,6 30 0,1 0 0,-1 0 0,0 1 0,0-1 0,0 1 0,-1 0 0,0 0 0,0 0 0,0 0 0,0 1 0,-1 0 0,0 0 0,0 0 0,-6-4 0,-45-20 0,40 21 0,0-1 0,0-1 0,-28-21 0,33 22 0,0 0 0,0 1 0,-1 1 0,-14-6 0,18 9 0,1 0 0,-1 0 0,1-1 0,0 0 0,0 0 0,1-1 0,-1 0 0,1 0 0,0-1 0,0 1 0,1-1 0,-1 0 0,-6-11 0,9 9 0,-1 1 0,-1 0 0,1-1 0,-1 2 0,-1-1 0,1 0 0,-1 1 0,0 0 0,0 0 0,-1 1 0,0 0 0,0 0 0,0 1 0,-12-6 0,12 6-170,0 0-1,0-1 0,1 0 1,0 0-1,0 0 0,1-1 1,-9-9-1,4 4-6655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7:26.565"/>
    </inkml:context>
    <inkml:brush xml:id="br0">
      <inkml:brushProperty name="width" value="0.05" units="cm"/>
      <inkml:brushProperty name="height" value="0.05" units="cm"/>
      <inkml:brushProperty name="color" value="#E71224"/>
    </inkml:brush>
  </inkml:definitions>
  <inkml:trace contextRef="#ctx0" brushRef="#br0">0 472 24575,'0'4'0,"1"1"0,-1-1 0,1 1 0,0-1 0,0 0 0,0 0 0,1 1 0,0-1 0,0 0 0,0 0 0,0-1 0,5 7 0,3 3 0,0-2 0,16 15 0,-16-17 0,0 0 0,-1 1 0,10 13 0,-7-7 0,1-1 0,0 0 0,1-1 0,1 0 0,19 13 0,31 30 0,-64-56 0,0 1 0,1-1 0,-1 1 0,1-1 0,-1 1 0,1-1 0,-1 0 0,1 0 0,0 0 0,-1 0 0,1 0 0,0 0 0,0-1 0,0 1 0,0-1 0,-1 1 0,1-1 0,0 1 0,0-1 0,0 0 0,0 0 0,0 0 0,0 0 0,3-1 0,-1-1 0,0 0 0,-1 0 0,1 0 0,-1-1 0,0 1 0,0-1 0,0 0 0,0 0 0,0 0 0,-1 0 0,4-5 0,236-315 0,-203 275 0,15-19 0,76-121 0,-94 138 40,-29 43-216,-1-1 1,0 1-1,-1-1 0,0 0 1,0-1-1,-1 1 1,6-17-1,-6 8-6650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28:46.0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1 288,'148'-1,"300"5,-2 36,-61-5,162 25,-489-53,65 1,42 4,-158-11,90 14,147 4,721-21,-906 0,0-3,0-3,0-2,60-19,-74 19,0 2,68-2,-21 2,343-2,-270 12,42-19,-126 8,-17-3,-46 8,1 0,22-1,97 6,41-3,-177 2,0 0,-1 0,1 0,0 0,0-1,0 1,0-1,0 0,-1 1,1-1,0 0,-1 0,1 0,0 0,-1 0,0 0,1-1,-1 1,1 0,-1-1,0 1,0-1,0 0,0 1,0-1,1-2,-2 2,0 0,0 0,0 0,0 0,0 0,0 0,0 0,-1 0,1 0,-1 0,1 0,-1 0,0 0,0 0,0 0,0 1,0-1,0 0,0 1,-1-1,1 1,0-1,-1 1,-2-2,-4-3,0 0,-1 1,1 0,-1 0,-1 1,1 0,-1 0,1 1,-1 1,0 0,-18-2,-11 1,-69 5,48 1,21-1,-1 2,-60 15,13-2,53-13,-45-1,57-3,-1 0,1 2,-1 0,1 2,-31 8,25-3,0-2,0-1,-1-1,-43 2,-120-8,76-2,-3023 3,3121-1,0 0,-32-9,30 6,-37-4,-218 6,140 4,127-3,0 0,0-1,1 0,-1 0,0 0,1-1,-1 0,1-1,0 0,-7-5,-42-18,45 24,0 1,0 0,-13-1,15 3,-1-1,0-1,1 0,-14-4,21 5,1 1,0 0,0-1,-1 1,1-1,0 1,0-1,0 1,0-1,0 0,0 0,0 1,0-1,0 0,0 0,0 0,0 0,0 0,1 0,-1 0,0-1,1 1,-1 0,1 0,0 0,-1-1,1 1,0 0,0-1,-1 1,1 0,0 0,0-1,1 1,-1 0,0-1,0 1,1-2,1 0,0 0,-1 0,1 0,0 1,1-1,-1 1,0-1,1 1,-1 0,1 0,0 0,-1 0,1 1,4-2,4-2,1 1,-1 1,1 0,0 1,0 0,13 0,77 2,-55 1,2537 3,-1494-5,-1055-1,53-9,-50 5,49-1,485 8,-541-3,54-9,-51 6,39-2,-54 6,112 3,-129-2,1 0,-1 1,1-1,-1 1,0 0,1 0,-1 0,0 0,0 0,0 0,1 1,-1-1,-1 1,4 2,-5-3,1-1,0 1,-1 0,0 0,1 0,-1 0,1 0,-1-1,0 1,0 0,1 0,-1 0,0 0,0 0,0 0,0 0,0 0,0 0,-1 0,1 0,0 0,0 0,-1 0,1 0,0-1,-1 1,1 0,-1 0,1 0,-1 0,0-1,1 1,-1 0,0-1,1 1,-1 0,0-1,0 1,0-1,0 1,-25 15,0 0,0-2,-1-2,-1 0,-34 9,43-14,-105 32,-1-5,-142 19,-265 11,-544-7,-11-54,736-5,311 0,-52-9,54 5,-56-1,-74 10,-194-6,330 0,0-2,-37-11,39 8,-1 2,-49-5,39 8,-1-3,1-1,1-1,0-3,0-1,1-2,-59-30,95 42,-8-4,0 1,-1 0,1 1,-24-6,31 10,1-1,-1 1,0 0,0 0,0 1,0-1,0 1,1 0,-1 0,0 0,0 0,1 1,-1-1,1 1,-1 0,1 0,0 0,0 1,-5 4,3-2,0 1,0 0,0 1,1-1,0 1,0 0,1 0,0 0,0 0,0 1,1-1,0 1,-1 15,1-1,1 0,1 0,5 38,-5-58,1 1,-1-1,1 1,0 0,0-1,0 0,0 1,1-1,-1 1,0-1,1 0,0 0,-1 0,1 0,0 0,0 0,0-1,1 1,-1-1,0 1,0-1,1 0,-1 0,1 0,-1 0,1 0,-1 0,1-1,4 1,9 1,1-1,-1-1,32-3,-17 1,443-1,-283 4,-163-3,0-1,0-1,39-12,-33 8,58-7,11 2,-63 6,63-2,1372 9,-635 1,-656-13,-1-1,1417 14,-1596-1,-1 0,1 0,0 0,-1-1,1 1,-1-1,1 0,-1 0,1 0,-1 0,1-1,-1 1,0-1,5-3,-6 2,0 1,0-1,0 1,0-1,0 0,-1 0,1 0,-1 0,0 0,0 0,0 0,0-1,-1 1,1 0,-1-1,0-4,0-4,0 0,-1 0,0 0,-1 0,0 0,-6-16,-30-66,27 70,0 0,2-1,-8-35,7 14,4 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05.792"/>
    </inkml:context>
    <inkml:brush xml:id="br0">
      <inkml:brushProperty name="width" value="0.05" units="cm"/>
      <inkml:brushProperty name="height" value="0.05" units="cm"/>
      <inkml:brushProperty name="color" value="#E71224"/>
    </inkml:brush>
  </inkml:definitions>
  <inkml:trace contextRef="#ctx0" brushRef="#br0">0 0 24575,'2'28'0,"0"0"0,2 0 0,9 36 0,1 5 0,67 404 0,-76-429 0,-2 0 0,-3 60 0,2 37 0,1-125 0,0 1 0,2-1 0,0 0 0,11 25 0,-3-8 0,34 66 80,-34-76-442,-1 2 1,-1-1 0,9 31 0,-18-46-6465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20.877"/>
    </inkml:context>
    <inkml:brush xml:id="br0">
      <inkml:brushProperty name="width" value="0.05" units="cm"/>
      <inkml:brushProperty name="height" value="0.05" units="cm"/>
      <inkml:brushProperty name="color" value="#E71224"/>
    </inkml:brush>
  </inkml:definitions>
  <inkml:trace contextRef="#ctx0" brushRef="#br0">1 77 24575,'15'-1'0,"0"-1"0,-1-1 0,1 0 0,26-9 0,14-4 0,2 8 0,-1 2 0,1 3 0,78 5 0,-28 1 0,1863-3 0,-1772-13 0,-16 0 0,904 12 0,-528 3 0,883-2 0,-1439 0 0,0-1 0,0 1 0,0 0 0,0 1 0,0-1 0,0 0 0,0 0 0,0 1 0,0-1 0,0 1 0,0 0 0,0-1 0,-1 1 0,1 0 0,0 0 0,0 0 0,-1 0 0,1 1 0,-1-1 0,1 0 0,-1 1 0,0-1 0,3 4 0,-2-1 0,-1 1 0,1-1 0,-1 1 0,0-1 0,-1 1 0,1 0 0,-1-1 0,1 1 0,-2 6 0,-4 1138 0,6-1131 0,1 0 0,7 31 0,-5-33 0,-1 1 0,-1-1 0,1 24 0,-3-38 0,0 1 0,-1-1 0,1 1 0,-1-1 0,1 0 0,-1 0 0,0 1 0,0-1 0,0 0 0,0 0 0,0 0 0,-1 0 0,1 0 0,0 0 0,-1 0 0,0 0 0,1-1 0,-1 1 0,0 0 0,0-1 0,0 0 0,0 1 0,0-1 0,0 0 0,0 0 0,0 0 0,-1 0 0,1-1 0,0 1 0,-1-1 0,1 1 0,-4-1 0,-9 2 0,-1-1 0,1 0 0,-32-4 0,21 1 0,-611-2 0,351 6 0,256-1 0,0 2 0,-34 8 0,14-1 0,-6-1 0,28-3 0,-1-1 0,-30 0 0,-1-1 0,1 2 0,-72 18 0,112-20 0,-49 9 0,-1-3 0,-131 3 0,-1147-15 0,728 3 0,532-5 0,0-5 0,-142-31 0,209 35 0,-191-28 0,23 5 0,95 14 0,-1 4 0,-140 3 0,138 6 0,-80 3 0,168 0 0,-1 0 0,2 0 0,-1 0 0,0 1 0,0 0 0,-11 7 0,10-5 0,0-1 0,0 0 0,0-1 0,-15 4 0,0-3 0,1-2 0,-1-1 0,1-1 0,-29-3 0,49 2-105,1 1 0,-1 0 0,0-1 0,0 0 0,1 0 0,-1 0 0,1 0 0,-1 0 0,1 0 0,-1-1 0,1 1 0,-3-3 0,-6-7-6721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38.017"/>
    </inkml:context>
    <inkml:brush xml:id="br0">
      <inkml:brushProperty name="width" value="0.05" units="cm"/>
      <inkml:brushProperty name="height" value="0.05" units="cm"/>
      <inkml:brushProperty name="color" value="#E71224"/>
    </inkml:brush>
  </inkml:definitions>
  <inkml:trace contextRef="#ctx0" brushRef="#br0">0 102 24575,'502'14'0,"295"-1"0,-496-16 0,1976 3 0,-2128-6 0,157-28 0,-61 4 0,-208 27 0,411-24 0,-389 28 0,17 1 0,124-13 0,-48-3 0,239 10 0,-210 7 0,2-5 0,187 4 0,-103 22 0,-27 3 0,-51-3 0,-104-17 0,219 11 0,-218-19 0,13-1 0,109 13 0,137 21 0,-188-21 0,165-11 0,-136-2 0,4228 2 0,-4259 13 0,-13-1 0,-40-11 0,-9 0 0,96 12 0,-43-5 0,-50-5 0,-79-1 0,-1 0 0,0 2 0,0 0 0,0 0 0,-1 2 0,0 0 0,25 13 0,11 0 0,-31-12 0,-16-6 0,-6 0 0,-27-2 0,20 1 0,21-1 0,8 0 0,-9 1 0,0-1 0,-1 1 0,1 1 0,14 3 0,-22-4 0,0 1 0,0 0 0,0 0 0,0 0 0,0 0 0,-1 1 0,1-1 0,0 1 0,-1 0 0,0-1 0,1 1 0,-1 0 0,0 1 0,0-1 0,0 0 0,0 1 0,0-1 0,-1 1 0,1-1 0,1 5 0,1 3 0,-1 1 0,-1-1 0,0 1 0,0-1 0,-1 1 0,0 0 0,-1-1 0,0 1 0,-2 16 0,-4 15 0,-12 42 0,13-63 0,-14 72 0,4 2 0,4-1 0,3 146 0,9-192 0,0-10 0,-1-1 0,-2 1 0,-7 40 0,-1-8 0,3 1 0,4 0 0,6 80 0,-1-29 0,-2 338 0,1-434 0,10 53 0,1 9 0,-10-24 0,6 67 0,23 44 0,-22-95-1365,-8-57-5461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40.07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45.312"/>
    </inkml:context>
    <inkml:brush xml:id="br0">
      <inkml:brushProperty name="width" value="0.05" units="cm"/>
      <inkml:brushProperty name="height" value="0.05" units="cm"/>
      <inkml:brushProperty name="color" value="#E71224"/>
    </inkml:brush>
  </inkml:definitions>
  <inkml:trace contextRef="#ctx0" brushRef="#br0">14814 127 24575,'2'28'0,"9"56"0,-6-61 0,-2-1 0,0 1 0,-2 0 0,-1 23 0,-5-28 0,4-18 0,1 0 0,0 0 0,-1 0 0,1 0 0,0 0 0,-1 0 0,1 0 0,-1 0 0,1 0 0,0 0 0,-1 0 0,1 0 0,0-1 0,-1 1 0,1 0 0,0 0 0,0 0 0,-1 0 0,1-1 0,0 1 0,-1 0 0,1 0 0,0-1 0,0 1 0,0 0 0,-1-1 0,1 1 0,0 0 0,0 0 0,-1-1 0,-20-41 0,12 23 0,-1 1 0,8 14 0,0 1 0,1-1 0,-1 0 0,0 1 0,-1 0 0,1-1 0,-1 1 0,1 0 0,-1 0 0,0 1 0,0-1 0,0 0 0,-1 1 0,1 0 0,-1 0 0,1 0 0,-1 0 0,0 0 0,1 1 0,-1 0 0,-7-2 0,-23 0 0,0 1 0,-65 4 0,17 1 0,35-2 0,-230-6 0,214 0 0,0-2 0,-85-21 0,129 23 0,-53-14 0,-96-12 0,-238-31 0,358 52 0,-241-45 0,211 44 0,-137-2 0,167 13 0,2 0 0,-75 8 0,105-5 0,1 0 0,-1 1 0,1 1 0,0 0 0,1 1 0,-1 0 0,1 1 0,-22 15 0,27-16 0,-1-1 0,1-1 0,-1 0 0,0 0 0,0-1 0,-1 0 0,1-1 0,0 0 0,-18 1 0,13-2 0,-1 2 0,0 0 0,-20 7 0,11-2 0,1-1 0,-1-1 0,-1-2 0,-47 4 0,-107-9 0,78-1 0,56 1 0,-66 1 0,-133 15 0,171-8 0,-123-6 0,-23 2 0,203-1 0,0 2 0,0 0 0,-30 12 0,-8 2 0,-23 0 0,-1-4 0,-1-3 0,0-3 0,-123-4 0,-58-6 0,-319-16 0,480 4 0,56 6 0,-72-1 0,-136-14 0,107 6 0,-336 7 0,344 11 0,106-2 0,1-2 0,-43-10 0,34 5 0,-11-3 0,36 7 0,0 1 0,0 0 0,0 1 0,0 1 0,-19 0 0,-110 13 0,-27 1 0,-620-10 0,411-5 0,-1255 2 0,1480-13 0,25 0 0,-36 1 0,-37-2 0,-1407 13 0,774 3 0,795-2 0,0-2 0,1-2 0,-1-1 0,-59-16 0,72 14 0,0 2 0,0 1 0,-41-2 0,-85 8 0,50 1 0,70-2 0,-53 10 0,50-5 0,-38 1 0,-338-8-1365,391 1-5461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9:56.630"/>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0:06.690"/>
    </inkml:context>
    <inkml:brush xml:id="br0">
      <inkml:brushProperty name="width" value="0.05" units="cm"/>
      <inkml:brushProperty name="height" value="0.05" units="cm"/>
      <inkml:brushProperty name="color" value="#E71224"/>
    </inkml:brush>
  </inkml:definitions>
  <inkml:trace contextRef="#ctx0" brushRef="#br0">54 1 24575,'-1'7'0,"-1"0"0,1 0 0,-1 0 0,-1 0 0,1 0 0,-1 0 0,-5 8 0,-2 7 0,5-8 0,1 0 0,0 0 0,1 0 0,1 1 0,-2 23 0,6 76 0,0-48 0,-1 960 0,-2-529 0,3-469 0,9 54 0,-6-53 0,3 52 0,-7-46 0,1 1 0,9 42 0,0 6 0,3 17 0,-9-76-341,-2 1 0,-1-1-1,-2 32 1,0-41-6485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7:11.506"/>
    </inkml:context>
    <inkml:brush xml:id="br0">
      <inkml:brushProperty name="width" value="0.05" units="cm"/>
      <inkml:brushProperty name="height" value="0.05" units="cm"/>
      <inkml:brushProperty name="color" value="#E71224"/>
    </inkml:brush>
  </inkml:definitions>
  <inkml:trace contextRef="#ctx0" brushRef="#br0">0 614 24575,'5'1'0,"1"0"0,-1 0 0,0 1 0,0 0 0,0 0 0,0 0 0,0 0 0,-1 1 0,1 0 0,-1 0 0,5 4 0,7 4 0,44 26 0,6 4 0,96 76 0,-156-112 0,0 0 0,1-1 0,-1 1 0,1-1 0,0-1 0,8 4 0,-14-6 0,0-1 0,1 1 0,-1-1 0,0 1 0,1-1 0,-1 0 0,1 1 0,-1-1 0,1 0 0,-1 0 0,1 0 0,-1 0 0,1 0 0,-1-1 0,1 1 0,-1 0 0,1-1 0,-1 1 0,0-1 0,1 1 0,-1-1 0,0 0 0,1 1 0,-1-1 0,0 0 0,0 0 0,0 0 0,0 0 0,0 0 0,0 0 0,0 0 0,0 0 0,0-1 0,0 1 0,0 0 0,-1-1 0,1 1 0,0-3 0,18-51 0,-11 30 0,1 1 0,17-34 0,19-14 0,3 2 0,87-97 0,-6 9 0,20-61-1365,-142 207-5461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1:34.864"/>
    </inkml:context>
    <inkml:brush xml:id="br0">
      <inkml:brushProperty name="width" value="0.05" units="cm"/>
      <inkml:brushProperty name="height" value="0.05" units="cm"/>
      <inkml:brushProperty name="color" value="#E71224"/>
    </inkml:brush>
  </inkml:definitions>
  <inkml:trace contextRef="#ctx0" brushRef="#br0">229 723 24575,'1947'0'0,"-1908"-2"0,0-2 0,70-17 0,8-1 0,-72 14 0,65-20 0,-76 17 0,1 2 0,0 2 0,58-6 0,-66 12 0,21 0 0,66-12 0,-8 3 0,-81 9 0,-1-1 0,1-1 0,0-1 0,38-12 0,-33 5 0,53-27 0,-25 9 0,-36 19 0,-1-1 0,-1 0 0,0-2 0,23-18 0,-39 27 0,0 0 0,-1-1 0,1 0 0,-1 0 0,-1 0 0,1 0 0,0 0 0,-1-1 0,0 1 0,-1-1 0,1 0 0,-1 1 0,0-1 0,0 0 0,-1 0 0,0 0 0,0-9 0,-1 6 0,1 0 0,-2 1 0,1-1 0,-1 1 0,0 0 0,-1-1 0,1 1 0,-2 0 0,1 1 0,-1-1 0,-7-9 0,-1 1 0,0 1 0,-1 1 0,-1 0 0,-23-18 0,31 27 0,-1 1 0,0 0 0,0 0 0,0 0 0,0 1 0,0 0 0,-1 1 0,-10-3 0,1 2 0,1 1 0,-34 1 0,-599 3 0,630-1 0,0 1 0,-33 8 0,32-6 0,0 0 0,-24 1 0,16-3 0,-1 2 0,-52 14 0,49-10 0,-57 7 0,-234-11 0,173-7 0,10 5 0,-159-4 0,164-16 0,94 11 0,-14-4 0,36 7 0,0 0 0,-35-2 0,20 6 0,1-2 0,-1-1 0,1-1 0,0-2 0,0-2 0,-45-16 0,60 18 0,0 0 0,-1 2 0,1 0 0,-38-3 0,-76 6 0,72 3 0,50-1 0,0 0 0,1 1 0,-1 0 0,1 1 0,-1 0 0,1 0 0,0 1 0,0 0 0,-15 11 0,10-7 0,-1 0 0,-25 9 0,18-9 0,1 1 0,0 1 0,-22 15 0,20-11 0,-47 20 0,68-33 0,-1 0 0,0 0 0,1 0 0,-1 1 0,0-1 0,1 1 0,-1-1 0,1 1 0,0 0 0,0 0 0,0 0 0,0 0 0,0 1 0,0-1 0,0 1 0,1-1 0,-1 1 0,1-1 0,0 1 0,0 0 0,0-1 0,0 1 0,0 0 0,1 0 0,-1 0 0,1 0 0,-1 0 0,1 0 0,0 0 0,1 0 0,-1 0 0,0-1 0,1 1 0,-1 0 0,1 0 0,2 5 0,3 9 0,1-1 0,1 1 0,0-1 0,18 25 0,-22-35 0,3 6 0,-2 0 0,1 0 0,-1 0 0,-1 1 0,0-1 0,-1 1 0,-1 0 0,0 0 0,0 1 0,-1 15 0,0-12 0,0-12 0,-1 1 0,1 0 0,0 0 0,1-1 0,-1 1 0,1-1 0,0 1 0,1-1 0,-1 0 0,1 0 0,0 0 0,0 0 0,0 0 0,1-1 0,0 1 0,0-1 0,0 0 0,0 0 0,1 0 0,0-1 0,-1 0 0,1 0 0,0 0 0,1 0 0,-1-1 0,0 0 0,1 0 0,-1 0 0,1-1 0,11 2 0,7-2-1365,-3-2-5461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4:34.9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0 109,'49'0,"-1"-2,67-12,-51 6,1 3,118 5,-71 3,3223-3,-3308-2,0 0,30-8,-28 5,47-3,-1 8,-43 1,1-1,-1-2,0-1,0-1,46-13,-48 9,2 0,-1 3,63-5,101 11,-76 2,383-3,-479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4:41.7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0 187,'132'5,"137"22,-23 0,108 15,-27 3,-173-26,43-2,260-12,-251-7,475 2,-650-1,54-11,16 0,53-2,52 0,1143 15,-1326-2,0-2,32-6,30-4,-58 10,1-2,41-11,-156 12,-189-9,18 0,181 9,1-4,-99-23,79 12,-24-2,-441-70,252 78,33 4,-247-7,424 17,84 0,0 1,0 0,1 1,-1 1,1 1,-16 6,-19 6,22-7,-34 16,41-16,-1-2,-42 13,-26-3,-41 9,60-7,-1-3,-1-3,0-3,-92 2,145-11,0 0,0 1,0 1,0 1,-34 14,0 0,13-7,-1-1,0-2,0-1,-1-3,-59 1,-56-5,-114-4,236-2,-1-1,-46-14,2 0,77 19,0 1,1-1,-1 0,0 0,1 0,0 0,-1 0,1-1,0 1,-1-1,1 0,0 1,0-1,0 0,0 0,1 0,-1 0,0-1,1 1,0 0,-1-1,1 1,0-1,0 1,1-1,-1 0,0 1,1-1,0 0,-1 1,1-1,0 0,0 0,1 1,-1-1,1 0,-1 1,1-1,0 1,0-1,0 0,0 1,0 0,1-1,-1 1,1 0,-1 0,1 0,0 0,0 0,0 0,0 0,0 0,1 1,-1 0,0-1,1 1,-1 0,1 0,2-1,35-11,78-14,-39 11,54-19,40-9,-125 37,1 2,-1 2,76 6,-20 0,-29-2,-6 0,131-13,7-6,-19 3,-78 6,183 6,-142 5,1855-2,-1764 14,-16-1,500-13,-717 0,-1 0,1 0,-1 1,0 1,1-1,-1 2,0-1,9 4,-14-4,0-1,0 1,0 0,0 0,0 0,-1 1,1-1,-1 1,1-1,-1 1,0 0,0 0,0 0,0 0,-1 0,1 0,-1 0,0 1,0-1,0 1,1 5,-1 8,-1 0,0 0,-1 0,-1 0,-1 0,-6 20,4-13,0 0,0 28,5-33,0-12,0 1,-1 0,1-1,-3 10,2-15,1 0,-1 0,0 1,0-1,0 0,0 0,0 0,-1 0,1-1,-1 1,1 0,-1 0,0-1,1 1,-1-1,0 0,0 1,-3 0,-17 8,0-1,-1-1,0-1,-1-1,0-1,-31 3,-150-3,150-5,-506-15,4 0,459 17,-85-3,106-11,50 6,-48-2,-23 9,-42-2,119-3,4-2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4:47.077"/>
    </inkml:context>
    <inkml:brush xml:id="br0">
      <inkml:brushProperty name="width" value="0.05" units="cm"/>
      <inkml:brushProperty name="height" value="0.05" units="cm"/>
      <inkml:brushProperty name="color" value="#E71224"/>
    </inkml:brush>
  </inkml:definitions>
  <inkml:trace contextRef="#ctx0" brushRef="#br0">1 1 24575,'31'381'0,"-11"-200"0,6-20 0,-16-114 0,-2 1 0,3 90 0,-11-135-91,0 1 0,0 0 0,0 0 0,0 0 0,0 0 0,1 0 0,0 0 0,-1-1 0,2 1 0,-1 0 0,0-1 0,1 1 0,-1-1 0,5 7 0,5 1-6735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4:54.027"/>
    </inkml:context>
    <inkml:brush xml:id="br0">
      <inkml:brushProperty name="width" value="0.05" units="cm"/>
      <inkml:brushProperty name="height" value="0.05" units="cm"/>
      <inkml:brushProperty name="color" value="#E71224"/>
    </inkml:brush>
  </inkml:definitions>
  <inkml:trace contextRef="#ctx0" brushRef="#br0">73 163 24575,'5581'0'0,"-5540"-2"0,-1-3 0,0-1 0,78-23 0,28-4 0,157-38 0,-300 70 0,13-3 0,1 0 0,-1 1 0,20-1 0,-31 4 0,-1 0 0,0 0 0,1 1 0,-1-1 0,1 1 0,-1 0 0,7 2 0,-9-2 0,0 0 0,-1 0 0,1 0 0,-1 0 0,1 0 0,-1 0 0,1 0 0,-1 0 0,0 1 0,1-1 0,-1 1 0,0-1 0,0 1 0,0-1 0,0 1 0,0-1 0,0 1 0,0 3 0,0-3 0,-1 1 0,1-1 0,-1 1 0,0 0 0,0-1 0,-1 1 0,1 0 0,0-1 0,-1 1 0,1-1 0,-1 1 0,0-1 0,0 1 0,0-1 0,0 1 0,-1-1 0,1 0 0,0 0 0,-4 4 0,-4 5 0,-1 0 0,-16 13 0,11-11 0,4-3 0,0 0 0,1 1 0,0 0 0,1 1 0,0 0 0,0 0 0,2 1 0,-1 0 0,2 0 0,-9 25 0,0 8 0,-30 67 0,40-98 0,0-1 0,1 1 0,0-1 0,2 1 0,-1 1 0,1 16 0,4 96 0,0-57 0,-3 19 0,4 77 0,-1-153 0,1 0 0,1 0 0,0-1 0,1 1 0,0-1 0,1-1 0,1 1 0,9 13 0,-8-13 0,0 1 0,-1 0 0,0 1 0,-1-1 0,6 26 0,-11-37 0,-1-1 0,0 1 0,0-1 0,0 1 0,0 0 0,0-1 0,0 1 0,-1-1 0,1 1 0,-1-1 0,1 1 0,-1-1 0,0 1 0,0-1 0,0 0 0,-1 1 0,-2 3 0,1-2 0,-1 0 0,0-1 0,0 1 0,0-1 0,0 1 0,0-1 0,-1-1 0,-6 4 0,-9 3 0,0-2 0,0 0 0,-30 5 0,45-11 0,-52 11 0,0-2 0,-1-3 0,-79 0 0,124-6 0,1 0 0,-1 1 0,0 1 0,1 0 0,0 1 0,-21 8 0,15-5 0,0 0 0,-23 4 0,-20 3 0,1 3 0,-68 29 0,-12 4 0,105-41 0,0-1 0,-1-1 0,-56 2 0,-113-6 0,137-4 0,-1521-1 0,1558 0 0,-55-9 0,-19-2 0,-277 13 0,-20-1 0,262-13 0,-27 0 0,80 13 0,-95-12 0,-48-14 0,-108-16 0,259 27 0,-15-4 0,-2 3 0,-165-5 0,250 22 0,1-1 0,-1 0 0,1 0 0,-1-1 0,1-1 0,0 1 0,0-2 0,0 1 0,0-1 0,1-1 0,-1 0 0,1 0 0,0-1 0,1 0 0,-1-1 0,1 0 0,1 0 0,-1 0 0,-7-11 0,-22-33 0,22 30 0,-28-33 0,-15-9 0,-76-72 0,121 123 0,-22-21 0,33 31 0,0 0 0,1 0 0,-1 0 0,1 0 0,0 0 0,0 0 0,0 0 0,0-1 0,0 1 0,0 0 0,0-1 0,1 1 0,-1 0 0,1-1 0,-1-2 0,1 5 2,0-1 0,0 1-1,0-1 1,0 1 0,0 0-1,0-1 1,1 1 0,-1 0-1,0-1 1,0 1 0,0-1-1,0 1 1,0 0 0,0-1-1,1 1 1,-1 0 0,0-1-1,0 1 1,1 0 0,-1 0-1,0-1 1,0 1 0,1 0-1,-1 0 1,0-1 0,1 1-1,-1 0 1,0 0 0,1 0-1,-1-1 1,0 1 0,1 0-1,-1 0 1,0 0 0,1 0-1,-1 0 1,1 0 0,-1 0-1,0 0 1,1 0 0,-1 0-1,0 0 1,1 0 0,-1 0-1,1 0 1,-1 0 0,0 0-1,1 1 1,19 8-785,-18-7 119,12 6-6162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6:43.4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154 272,'104'5,"189"35,-128-13,199 19,370-2,-624-43,604-6,-551-8,28 0,-155 7,-35 6,-1 0,1 0,-1-1,1 1,-1 0,1 0,-1 0,0-1,1 1,-1 0,1-1,-1 1,0 0,1-1,-1 1,0 0,0-1,1 1,-1-1,0 1,0-1,1 1,-1-1,0 1,0-1,0 0,0 0,-1 0,1 0,-1 0,1 0,-1 0,1 0,-1 0,1 1,-1-1,0 0,0 0,1 1,-1-1,0 0,0 1,-1-2,-8-3,1 0,-1 1,0 0,-1 0,1 1,0 0,-12 0,-6-4,-661-115,-6 61,666 59,-134-12,131 9,2-1,-1-1,-34-13,32 6,24 10,-1 0,1 0,-1 1,0 0,0 1,-20-2,5 3,0 2,0 1,0 0,1 2,-1 1,1 1,0 1,1 1,0 1,0 2,-27 15,-254 134,233-126,-42 17,99-46,-1 0,0-1,-1-1,1-1,-1 0,-15 0,-63-4,144 3,-5-1,62 9,79 27,36 7,169 7,4-31,213-20,-600 1,0-1,-1 0,1 0,-1-1,1 0,-1 0,0-1,0 1,0-2,0 1,0-1,-1 0,0-1,0 1,6-7,-3 5,6-4,1 1,0 1,23-9,-16 7,-7 4,1 1,0 1,0 0,0 1,1 1,-1 0,1 2,20 1,-99-4,-413-21,-6-36,392 49,0 3,-159 7,106 4,73-2,40 1,0-1,0-2,0 0,0-2,-48-11,-5-11,-62-21,127 41,0 1,0 0,-1 2,1-1,-34 1,2 0,43 1,-1 0,1 0,-1-1,1 1,-1-1,1-1,0 1,0-1,0 1,1-2,-6-3,-46-45,37 31,15 17,0 0,0 0,1 0,0-1,0 1,0-1,0 0,1 0,-1 0,-1-6,4 10,0-1,0 1,-1-1,1 0,0 1,0-1,0 0,1 1,-1-1,0 0,1 1,-1-1,1 1,-1-1,1 1,0-1,0 1,-1-1,1 1,0 0,0-1,0 1,1 0,-1 0,0 0,0 0,1 0,-1 0,0 0,1 0,-1 1,1-1,-1 0,1 1,0-1,2 1,15-5,0 2,0 1,1 0,-1 1,32 3,-7-1,1188 3,-1212-4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00.9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1,'824'25,"-753"-19,128 29,62 35,-253-68,27 6,1-2,-1-1,1-2,-1-2,40-3,-52 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03.1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0,'355'15,"-154"-4,-128-9,-23-2,59 9,-1 3,197-6,-208-7,-90 1,0 0,0 1,0-1,0 1,0 1,0 0,0 0,0 0,-1 0,1 1,-1 0,0 1,8 5,-2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05.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0 187,'8'-1,"0"-1,-1 0,1 0,-1-1,0 0,0 0,0-1,9-5,13-6,2 4,1 1,0 2,0 1,57-5,-13 2,697-72,-415 80,-189 3,-147-1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08.0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0,'1484'0,"-1462"0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10.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0,'608'17,"-508"-11,290 23,-4 31,-349-52,0-2,1-1,65-1,-83-5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2:20.080"/>
    </inkml:context>
    <inkml:brush xml:id="br0">
      <inkml:brushProperty name="width" value="0.05" units="cm"/>
      <inkml:brushProperty name="height" value="0.05" units="cm"/>
      <inkml:brushProperty name="color" value="#E71224"/>
    </inkml:brush>
  </inkml:definitions>
  <inkml:trace contextRef="#ctx0" brushRef="#br0">77 48 24575,'999'-25'-2488,"172"2"1421,-340 46 808,389 2 4073,-1149-25-3814,104 14 0,-155-11 0,55 7 0,111 30 0,-146-30 0,0-1 0,0-3 0,62 3 0,124-9 0,-89-3 0,159 18 0,-154-4 0,163-10 0,-139-3 0,492 2 0,-652 0 0,0 0 0,0 1 0,-1-1 0,1 1 0,0 0 0,0 1 0,-1-1 0,1 1 0,-1 0 0,11 6 0,-13-6 0,0 1 0,1 0 0,-1-1 0,0 1 0,0 1 0,0-1 0,-1 0 0,1 1 0,-1-1 0,0 1 0,0 0 0,0-1 0,0 1 0,-1 0 0,2 8 0,109 390 0,-95-340 0,-9-38 0,-2 0 0,0 0 0,-2 1 0,2 34 0,-3-4 0,2 0 0,2-1 0,17 61 0,-17-74 0,-2 0 0,-2 1 0,-2 0 0,-5 44 0,2 6 0,2 1106 0,3-1136 0,19 109 0,-11-110 0,-3 0 0,-1 63 0,-9-38 0,3 117 0,3-176 0,1 0 0,1 0 0,17 46 0,8 32 0,57 326 0,-61-250 0,-10-45 0,15 91 0,3 13 0,-10-78 0,-7 1 0,-5 209 0,-13-331 0,1 62 0,-5 0 0,-24 140 0,-1-98 0,-54 301 0,70-384 0,-2-1 0,-30 75 0,-4 12 0,39-105 0,8-33 0,0 1 0,-1-1 0,0 1 0,0-1 0,-1 0 0,-1 0 0,0-1 0,0 1 0,0-1 0,-1 0 0,-10 11 0,-34 27 0,28-27 0,1 0 0,-32 41 0,42-44 0,-1-2 0,0 1 0,-1-2 0,0 0 0,-19 15 0,24-23 0,0 0 0,-1 0 0,0-1 0,-1 0 0,1 0 0,-1-1 0,0-1 0,0 1 0,0-2 0,0 1 0,0-2 0,-1 1 0,1-1 0,-1-1 0,-20-1 0,20 1 0,-29-2 0,1 1 0,0 2 0,-1 2 0,1 2 0,-52 13 0,61-11 0,0-2 0,0 0 0,-1-3 0,-57-1 0,-27 2 0,87 2 0,0 0 0,1 1 0,-39 15 0,40-11 0,-1-2 0,0-1 0,-42 5 0,-236-9 0,157-5 0,-674 2 0,768-2 0,1-2 0,-1-2 0,-69-18 0,-154-63 0,102 11 0,150 66 0,-148-54 0,147 56 0,0 2 0,0 1 0,-1 1 0,-51-1 0,-16 5 0,-85 3 0,53 21 0,74-15 0,15-3 0,-72 5 0,29-11 0,-99 13 0,55-5 0,33-4 0,76-1 0,0 0 0,0 2 0,1 0 0,-1 0 0,1 2 0,0-1 0,-21 15 0,-21 9 0,29-18 0,-1-2 0,-40 9 0,13-4 0,38-10 0,2 2 0,-1 0 0,-21 14 0,23-13 0,0 0 0,0-1 0,-1 0 0,-17 4 0,2-3 0,0-2 0,0-1 0,0-1 0,-50 0 0,-321-5 0,396 0 0,0 1 0,-1-1 0,1 1 0,1-1 0,-1-1 0,0 1 0,0-1 0,0 0 0,1 0 0,-1 0 0,1-1 0,-5-2 0,-13-7 0,10 7 0,-1 0 0,0 2 0,0 0 0,0 0 0,0 1 0,-20 0 0,-12-3 0,-104-17 0,31 6 0,-192-50 0,297 61 0,0-1 0,0 0 0,1-1 0,-22-15 0,-14-7 0,41 23 0,-1 0 0,1 0 0,0 0 0,1-1 0,0 0 0,0 0 0,0-1 0,1 1 0,0-1 0,1-1 0,-8-15 0,-18-31 0,-1 12 0,13 19 0,0-1 0,2 0 0,1-2 0,-13-30 0,2 0 0,17 39 0,-13-34 0,9 3 0,2-1 0,1 0 0,-3-86 0,11-158 0,4 161 0,-4 74 0,-15-98 0,11 91 0,2 0 0,6-76 0,1 30 0,-3-656 0,-2 736 0,-9-53 0,5 53 0,-1-53 0,8-93 0,-2-115 0,-11 173 0,-1-37 0,14-1345 0,-3 1459 0,-9-51 0,-1-32 0,10-662 0,4 380 0,-2-65 0,2 454 0,-1 0 0,9-33 0,-6 32 0,0 0 0,1-24 0,-6-49 0,2-38 0,-1 130 6,0-1 0,0 1 0,0 0 0,0-1 0,0 1 0,0 0 0,0-1 0,1 1 0,-1 0 0,1-1 0,-1 1 0,1 0 0,-1 0 0,1-1 0,0 1 0,-1 0 0,1 0 0,0 0 0,1-2 0,0 3-89,-1 0 1,1 0-1,-1 0 1,1 0-1,-1 0 1,1 1-1,-1-1 1,1 0-1,-1 1 1,0-1-1,1 1 1,-1-1-1,0 1 1,1 0-1,-1-1 1,0 1-1,2 1 1,9 5-6744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7:24.0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192 179,'0'49,"-2"74,6 0,25 152,-11-162,-13-69,1 0,3 0,2-1,25 64,-9-44,-8-17,33 56,7 15,-12-21,105 199,-79-118,-55-129,-12-26,-1 0,3 26,-6-36,-2-13,-27-543,1 77,26 372,1 59,-1 1,-2-1,-1 0,-1 1,-16-56,14 75,-1-1,-1 1,-1 0,0 1,-1 0,-22-25,17 20,9 13,1 0,-1 0,-1 0,-12-9,12 9,0 0,0 0,0 0,1-1,0 0,0 0,1 0,-6-13,-3-10,-12-34,7-4,2-2,-13-128,26 160,1 17,-2-15,5 35,0 4,4 23,26 134,76 235,88 144,-140-409,74 128,-123-246,5 6,-5-18,-1-12,65-267,-33 145,29-208,-58 287,-3 0,-2 0,-7-71,-3 155,-81 269,70-227,-200 823,200-737,60-508,-7 95,8-511,-42 756,0 5,0-1,0 1,0 0,4-13,-4 20,0-1,0 1,0 0,0 0,0 0,0-1,0 1,0 0,0 0,0 0,0 0,0-1,0 1,0 0,1 0,-1 0,0 0,0 0,0-1,0 1,0 0,0 0,1 0,-1 0,0 0,0 0,0 0,1 0,-1 0,0-1,0 1,0 0,0 0,1 0,-1 0,0 0,0 0,0 0,1 0,-1 0,0 0,0 1,0-1,0 0,1 0,8 9,9 19,-17-25,42 85,-3 2,28 99,57 258,-110-385,-15-61,2 8,0 0,1 0,0 0,1-1,7 16,-10-23,0 0,0 1,0-1,1 0,-1 0,0 1,0-1,1 0,-1 0,1-1,-1 1,1 0,-1 0,1-1,-1 1,1-1,0 1,-1-1,1 0,0 1,0-1,-1 0,1 0,0 0,-1-1,1 1,0 0,-1-1,1 1,0-1,-1 1,1-1,-1 0,1 1,-1-1,1 0,1-2,6-3,0-1,0 0,-1 0,0-1,-1 0,0 0,0-1,-1 0,8-13,6-15,16-42,-31 69,21-53,25-89,-43 119,-1 0,-1 0,-2-1,0-57,-9 250,4 213,1-1104,-1 745,-1 0,0 0,-1-1,-6 17,-5 20,5 3,7-35,-1-1,0 1,-1-1,-1 1,0-1,-15 29,20-44,-1 0,0 0,1 1,-1-1,0 0,1 0,-1 0,0 0,0 0,0 0,0 0,0 0,0-1,0 1,0 0,0-1,0 1,0 0,-1-1,1 0,0 1,0-1,-1 0,1 1,0-1,-1 0,1 0,0 0,-1 0,1 0,0 0,0-1,-1 1,1 0,0-1,0 1,-1-1,1 1,0-1,0 0,0 1,0-1,0 0,0 0,0 0,0 0,0 1,0-1,-1-2,-4-5,0 0,0 0,1 0,0-1,-4-10,-41-114,1 0,34 91,13 38,1 6,0 12,4 23,27 129,-13-82,-3 0,3 102,-17-179,1 0,-1 0,1 0,0 0,4 12,-4-18,-1 0,0 0,1 1,-1-1,1 0,-1 0,1 0,0 0,-1 0,1-1,0 1,0 0,0 0,-1 0,1-1,0 1,0 0,0-1,0 1,0-1,0 1,0-1,1 1,-1-1,0 0,0 0,0 1,0-1,0 0,1 0,-1 0,0 0,0 0,0-1,0 1,0 0,1 0,-1-1,0 1,0-1,0 1,0-1,0 1,1-2,4-2,0-1,0 0,-1 0,1 0,-1 0,-1-1,1 0,-1 0,0 0,6-12,29-74,-36 84,16-46,-3 0,-2-2,11-94,-17 62,-7-148,3 260,0 0,14 41,3 11,41 250,-49-226,0 130,-11-215,3-30,2-31,3-308,-10 306,1 52,0-1,1 0,-1 0,1-1,0 1,0 0,0-1,3 5,-4-7,0 1,-1 0,1 0,0-1,-1 1,1 0,0-1,-1 1,1-1,0 1,0-1,0 0,0 1,0-1,-1 0,1 1,0-1,0 0,0 0,0 0,0 0,0 0,0 0,0 0,0 0,0 0,0 0,0-1,-1 1,1 0,0-1,0 1,0 0,0-1,0 1,-1-1,1 0,0 1,-1-1,1 0,0 1,-1-1,1 0,0 1,-1-1,1-1,6-12,-1 0,-1 0,0-1,0 0,-2 0,0 0,1-16,-1 14,22-186,-19 173,-6 37,-10 55,-49 224,-53 319,56-292,17-108,33-173,-28 192,32-220,1 1,-1 0,0-1,0 1,0-1,0 1,-1-1,0 0,0 0,0 0,0-1,-1 1,1-1,-7 5,-9 10,19-17,0-1,0 0,-1 0,1 0,0 1,0-1,0 0,0 0,0 0,-1 0,1 0,0 0,0 1,0-1,0 0,-1 0,1 0,0 0,0 0,0 0,-1 0,1 0,0 0,0 0,0 0,-1 0,1 0,0 0,0 0,0 0,-1 0,1 0,0 0,0 0,0 0,-1 0,1 0,0 0,0-1,-5-9,2-22,2 26,-73-436,29 213,-19-139,64 364,-1 1,0 0,0-1,0 1,-1 0,1 0,-1 0,1 0,-4-3,5 5,0 1,-1-1,1 1,0 0,-1 0,1-1,0 1,-1 0,1 0,0-1,-1 1,1 0,-1 0,1 0,-1 0,1 0,0-1,-1 1,1 0,-1 0,1 0,-1 0,1 0,-1 0,1 1,0-1,-1 0,0 1,-1-1,1 1,0 0,0 0,1 0,-1 0,0 0,0 0,0 0,1 0,-1 0,0 1,1-1,-1 2,-131 329,50-113,54-153,-44 129,65-174,2 1,1 0,1 0,0 0,2 1,1-1,2 26,-2-46,0-1,0 1,0-1,1 0,-1 1,0-1,1 1,-1-1,1 1,-1-1,1 0,0 1,-1-1,1 0,0 0,0 0,0 1,0-1,0 0,0 0,0 0,0 0,1-1,-1 1,0 0,1 0,-1-1,0 1,1-1,-1 1,0-1,1 0,-1 1,1-1,-1 0,1 0,-1 0,1 0,-1 0,3-1,2-1,0 1,0-1,0-1,0 1,-1-1,1 0,-1 0,0 0,5-5,13-13,-2 0,0-2,28-40,-16 19,297-414,-329 456,0 0,0 0,0 0,0 0,0 0,1 1,-1-1,1 0,-1 1,1-1,0 1,-1 0,1-1,0 1,0 0,0 0,0 0,0 0,0 1,0-1,1 1,-1-1,0 1,4-1,-4 2,1 0,-1 0,0 0,0 0,0 0,0 0,0 1,0-1,0 1,0-1,-1 1,1 0,-1-1,1 1,-1 0,1 0,-1 0,0 0,0 1,0-1,0 0,0 3,12 36,-1-1,-2 2,-3-1,6 72,-11 174,-5-172,3-110,0 0,0 0,-1 0,0 1,0-1,-1 0,-2 5,4-9,0-1,0 1,0-1,-1 1,1-1,0 1,-1-1,1 1,-1-1,1 1,0-1,-1 0,1 1,-1-1,1 0,-1 1,1-1,-1 0,1 0,-1 1,1-1,-1 0,0 0,1 0,-1 0,1 0,-1 0,-1 0,1-1,-1 1,1-1,0 0,-1 0,1 0,0 0,0 0,0 0,-1 0,1 0,0 0,1 0,-1-1,0 1,-1-2,-11-22,0-1,2-1,0 0,-11-48,3 8,-12-23,-81-166,82 202,-2 1,-2 1,-3 2,-44-48,68 85,-1 0,0 1,-1 0,0 2,-1-1,0 2,-1 0,0 1,0 0,-1 2,1 0,-23-4,-16 1,-1 2,-92 0,63 5,73 0,-1 1,1-2,0 0,-1-1,1 0,1-1,-1 0,1-1,0-1,0 0,0 0,-13-12,-13-14,1-2,-33-40,15 15,34 39,-7-7,1-1,-25-37,48 60,1 0,0-1,1 1,-1 0,1-1,1 0,-1 1,1-1,0 0,0-7,4-75,0 38,-4-33,4-67,3 124,0 21,2 19,60 270,-24-85,64 349,-96-466,6 28,4 188,-24-93,1-223,0 0,-2 0,0 0,-9-29,-31-72,7 24,11 32,18 50,1-1,1 0,0-1,1 1,0-1,-1-22,-2 1,6 32,-1-1,1 1,0 0,0 0,1-1,-1 1,1-1,0 1,1-1,1-9,7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04.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55 235,'0'375,"-1"-358,-1 0,-1 0,0-1,-1 1,-9 22,6-21,2 0,0 0,1 1,-2 20,4 294,5-163,-3 386,0-552,0 0,0 0,0 0,1 0,-1 0,1 0,0 0,0 0,1 0,-1 0,1 0,0-1,0 1,4 4,-2-3,0-1,1-1,-1 1,1-1,0 1,0-1,0-1,1 1,8 2,28 13,-26-11,1 0,0 0,0-2,1 0,0-1,26 2,303-4,-164-5,-29 5,167-5,-216-9,-63 5,52 0,-73 7,-10 0,0 0,0 0,0-1,0 0,21-6,-29 6,0-1,0 1,0-1,0 0,0 1,-1-2,1 1,-1 0,1 0,-1-1,0 1,1-1,-1 0,-1 1,1-1,0 0,-1 0,1 0,-1-1,0 1,0 0,0 0,-1-1,1-3,6-30,2 0,2 0,17-41,-22 60,-1 0,-1 0,0 0,0-19,-2 17,1 1,1 0,8-26,-4 19,0 0,-2 0,-1-1,2-48,-8-111,-2 76,3-658,-1 739,-2-1,-8-35,0 4,-10-44,18 82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8:10.567"/>
    </inkml:context>
    <inkml:brush xml:id="br0">
      <inkml:brushProperty name="width" value="0.05" units="cm"/>
      <inkml:brushProperty name="height" value="0.05" units="cm"/>
      <inkml:brushProperty name="color" value="#E71224"/>
    </inkml:brush>
  </inkml:definitions>
  <inkml:trace contextRef="#ctx0" brushRef="#br0">0 320 24575,'425'-38'-222,"-91"10"-1924,-318 26 2128,837-76-547,5 36 1464,-439 30 127,421-69 0,-776 71-1026,9-2 0,0 4 0,77 0 0,404 10 24,-317-3-1413,-214 1-5437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8:12.807"/>
    </inkml:context>
    <inkml:brush xml:id="br0">
      <inkml:brushProperty name="width" value="0.05" units="cm"/>
      <inkml:brushProperty name="height" value="0.05" units="cm"/>
      <inkml:brushProperty name="color" value="#E71224"/>
    </inkml:brush>
  </inkml:definitions>
  <inkml:trace contextRef="#ctx0" brushRef="#br0">1 1 24575,'17'212'0,"-8"-134"0,114 792-1547,44 128 1547,-19-107 0,53 87 48,-162-833 71,62 156 0,-56-181 182,58 135 659,-69-187-960,-4 1 0,-2 2 0,19 74 0,-27-75 0,-11-42 0,9 47 0,-13-55-1365,1-5-5461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38:16.688"/>
    </inkml:context>
    <inkml:brush xml:id="br0">
      <inkml:brushProperty name="width" value="0.05" units="cm"/>
      <inkml:brushProperty name="height" value="0.05" units="cm"/>
      <inkml:brushProperty name="color" value="#E71224"/>
    </inkml:brush>
  </inkml:definitions>
  <inkml:trace contextRef="#ctx0" brushRef="#br0">3919 1 24575,'67'1297'0,"2"-683"0,-26-251 0,37 265 0,-47-385 0,29 167 0,-36-247 0,4-11 0,-17-94 0,-2 0 0,-3 1 0,2 82 0,-12-116 0,2 1 0,2 0 0,0-1 0,1 0 0,10 36 0,39 196 0,-40-186 0,8 153 0,-16-158 0,8 35 0,-6-66 0,1 52 0,-8 150 0,1-233 0,0 0 0,0-1 0,-1 1 0,1-1 0,-1 1 0,0 0 0,0-1 0,0 1 0,-1-1 0,1 0 0,-1 1 0,1-1 0,-1 0 0,0 0 0,-1 0 0,1 0 0,0-1 0,-1 1 0,0 0 0,1-1 0,-1 0 0,0 0 0,0 0 0,0 0 0,-1 0 0,1 0 0,-7 1 0,-6 2 0,0-1 0,0 0 0,-1-1 0,-30 0 0,38-2 0,-521 4 0,308-8 0,-706-13 0,556 7 0,-319 6 0,423 4 0,232 2 0,0 1 0,0 2 0,0 2 0,-63 22 0,55-16 0,-27 9 0,44-13 0,0-1 0,-1-1 0,0-2 0,0 0 0,-45 2 0,-4-10 0,-35 1 0,99 2 0,-1 1 0,1 0 0,0 1 0,0 0 0,0 1 0,-16 7 0,11-2 0,0 0 0,0-2 0,-1 0 0,0-1 0,-1-1 0,1-1 0,-1-1 0,0 0 0,0-2 0,-20 0 0,35-2 0,1 0 0,-1 0 0,0 0 0,1 0 0,0-1 0,-1 0 0,1 0 0,0 0 0,0-1 0,0 1 0,0-1 0,1 0 0,-1 0 0,1 0 0,-1-1 0,-3-5 0,-4-6 0,1-1 0,-16-31 0,12 20 0,-43-87 0,53 108-195,1-1 0,1 1 0,-1-1 0,1 0 0,1 1 0,-3-14 0,2 0-6631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0:4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378 105,'-5'0,"1"0,-1 0,1 1,0-1,-1 1,1 0,0 0,0 0,-1 1,1-1,0 1,0 0,1 0,-1 1,-6 4,6-3,1 0,0 0,1 0,-1 0,1 0,0 1,0-1,0 0,1 1,-1 0,1-1,0 1,0 0,0 7,1-5,-1 1,1-1,0 1,0-1,1 1,0-1,0 1,1-1,4 11,-5-15,1 0,-1 0,1 0,0 0,0-1,0 1,1-1,-1 1,1-1,-1 0,1 0,0 0,-1 0,1-1,0 1,0-1,0 1,1-1,-1 0,0 0,0-1,1 1,4 0,18 1,0-1,48-3,-63 1,0-1,0 0,0 0,0-1,0 0,0-1,-1-1,0 0,10-6,-17 9,0 1,-1-1,0 0,1 0,-1-1,0 1,0 0,-1-1,1 1,0-1,-1 0,1 0,-1 1,0-1,0 0,0 0,0 0,-1 0,1 0,-1 0,0 0,0 0,0-1,0 1,0 0,-1 0,1 0,-1 0,0 0,0 0,-2-4,1 1,-1 1,0-1,-1 1,1-1,-1 1,0 0,0 1,0-1,-1 1,0 0,0 0,0 0,0 0,-11-4,-28-9,-56-14,-2 0,66 18,20 6,-1 1,0 0,0 2,0 0,-1 1,-20-2,24 5,4-1,1 1,-1 0,1 1,0 0,-13 2,20-2,-1 0,1 0,0 0,0 0,0 0,-1 0,1 1,0-1,1 0,-1 1,0 0,0 0,1-1,-1 1,1 0,-1 0,1 0,0 1,0-1,0 0,0 0,0 1,0-1,1 0,-1 4,0 0,0-1,1 1,0-1,0 0,0 1,1-1,0 1,0-1,0 0,1 1,0-1,0 0,0 0,0 0,1 0,5 7,4 3,1-1,0 0,22 18,-31-28,16 13,1 2,1 0,28 17,-42-31,1 0,0-1,0 0,0 0,0-1,0-1,1 1,-1-1,1-1,12 1,226-3,-91 0,-147 1,0 0,0-1,-1 0,1-1,0 0,0 0,0-1,-1 0,0-1,0 0,0 0,0-1,0 0,-1-1,0 0,0 0,10-11,-16 14,1-1,-1 1,0-1,0 0,0 1,0-1,-1 0,0 0,1 0,-1 0,-1 0,1-1,-1 1,1 0,-1 0,-1 0,1-1,0 1,-1 0,0 0,0 0,-3-6,2 4,0 1,-1-1,0 1,-1 0,1 0,-1 1,0-1,0 1,0 0,0 0,-1 0,0 0,0 1,0 0,-7-4,-197-81,196 83,-1 0,1 1,-1 1,-1 0,1 1,-16 0,-92 4,48 0,22 3,34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52.244"/>
    </inkml:context>
    <inkml:brush xml:id="br0">
      <inkml:brushProperty name="width" value="0.05" units="cm"/>
      <inkml:brushProperty name="height" value="0.05" units="cm"/>
      <inkml:brushProperty name="color" value="#E71224"/>
    </inkml:brush>
  </inkml:definitions>
  <inkml:trace contextRef="#ctx0" brushRef="#br0">0 1 24575,'1944'0'-1365,"-1923"0"-5461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57.790"/>
    </inkml:context>
    <inkml:brush xml:id="br0">
      <inkml:brushProperty name="width" value="0.05" units="cm"/>
      <inkml:brushProperty name="height" value="0.05" units="cm"/>
      <inkml:brushProperty name="color" value="#E71224"/>
    </inkml:brush>
  </inkml:definitions>
  <inkml:trace contextRef="#ctx0" brushRef="#br0">676 50 24575,'-200'13'0,"-2"0"0,191-13 0,0 0 0,0 1 0,0 0 0,1 1 0,-1 0 0,1 1 0,-1 0 0,1 0 0,0 1 0,0 1 0,0 0 0,1 0 0,0 1 0,0 0 0,0 0 0,-9 10 0,-17 12 0,31-26 0,0 0 0,0 1 0,1 0 0,-1 0 0,0 0 0,1 0 0,0 0 0,0 1 0,0-1 0,0 1 0,1 0 0,-1 0 0,1 0 0,0 0 0,0 1 0,1-1 0,-1 0 0,1 1 0,-1 7 0,-1 28 0,4 72 0,1-40 0,0-53 0,1 0 0,0 0 0,2 0 0,0-1 0,1 0 0,11 24 0,0 3 0,0 4 0,-7-18 0,1 0 0,1 0 0,28 47 0,-28-62 0,1 0 0,1-1 0,21 18 0,-26-26 0,1 0 0,0-1 0,0-1 0,0 1 0,1-2 0,13 5 0,38 19 0,-47-18 0,0-2 0,1 0 0,0-1 0,17 6 0,-25-11 0,1 0 0,-1-1 0,0 1 0,0-1 0,0-1 0,1 0 0,-1 0 0,0-1 0,1 1 0,14-5 0,6-3 0,-5 2 0,47-18 0,-63 21 0,0-1 0,-1 0 0,1-1 0,-1 1 0,0-2 0,-1 1 0,1-1 0,-1 0 0,10-11 0,-8 7 0,1 1 0,0 0 0,1 1 0,-1 0 0,21-12 0,18-16 0,-45 33 0,0 0 0,0-1 0,-1 1 0,1 0 0,-1-1 0,0 0 0,0 0 0,-1 0 0,1 1 0,-1-1 0,1-1 0,-1 1 0,-1 0 0,1 0 0,0-5 0,0-11 0,-3-39 0,1 30 0,1-67 0,-3-59 0,0 133 0,-1 1 0,-12-37 0,9 36 0,1 1 0,-5-35 0,9 42 0,-1 1 0,0 0 0,-1 0 0,-1 0 0,-6-13 0,-11-31 0,20 49 0,0 1 0,-1 0 0,0 0 0,0 0 0,0 1 0,-1-1 0,0 1 0,-1 0 0,1 0 0,-1 0 0,0 1 0,0-1 0,-1 1 0,-10-8 0,10 10 0,1 0 0,-1 1 0,0-1 0,0 1 0,0 0 0,0 1 0,0 0 0,0-1 0,0 2 0,0-1 0,0 1 0,0 0 0,-1 0 0,1 1 0,0-1 0,0 2 0,-12 2 0,-26 10-63,26-7-197,-1-1-1,0-1 1,0 0-1,-23 1 1,22-5-6566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30.8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1,'1885'0,"-1864"0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33.1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1,'1300'0,"-1278"1,0 2,40 9,-11-2,-10-3,3 1,76 4,-81-11,0 2,50 9,-50-6,0-2,66-2,-82-2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2:36.893"/>
    </inkml:context>
    <inkml:brush xml:id="br0">
      <inkml:brushProperty name="width" value="0.05" units="cm"/>
      <inkml:brushProperty name="height" value="0.05" units="cm"/>
      <inkml:brushProperty name="color" value="#E71224"/>
    </inkml:brush>
  </inkml:definitions>
  <inkml:trace contextRef="#ctx0" brushRef="#br0">1 73 24575,'136'-5'0,"-69"0"0,170-9-664,78-2-1993,1128-17-844,8 107 3426,-540 59-457,-9 43 302,-551-105-372,260 65 1222,-212-22 3233,-339-94-2097,100 47-1,-138-56-1721,-1 2 1,0 0 0,-1 1-1,-1 1 1,0 1 0,-2 1 0,27 30-1,20 38-34,-5 2 0,-3 3 0,56 123 0,255 697 0,-348-857 0,-5-14 0,63 171 0,50 225 0,-75-171 0,-42-196 0,-3 0 0,-3 68 0,-4-129 0,-16 302 0,5-163 0,10 161 0,3-151 0,-2-97 0,19 441 0,2-317 0,37 287 0,-30-85 0,-27-348 0,9 77 0,40 187 0,-15-112 0,-19-43 0,-5 287 0,-12-286 0,1-140 20,0-1 0,0 1 0,-1 0 0,0-1 0,-2 11 0,2-15-94,0 0-1,0 0 1,0 0 0,0 0 0,0 0-1,-1 0 1,1 0 0,0-1 0,-1 1-1,0 0 1,1-1 0,-1 1 0,0-1-1,0 0 1,0 1 0,0-1 0,0 0-1,0 0 1,-3 1 0,-15 4-6752</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35.6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0,'163'13,"-36"-2,80-10,20 1,-115 11,24 0,743-11,-424-4,-446 2,372-16,-227 8,-38 4,-94 0,-5-1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42.7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0,'690'0,"-666"2,1 0,30 7,-26-3,32 1,65-7,29 1,9 26,-108-16,23-1,2-3,144-7,-94-2,1515 2,-1624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44.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129 106,'1'-5,"-1"-5,-5-2,-6 2,-1-2,-3 1,1-2,-1 1,-3 2,-3 4,2 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46.4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1,'1906'0,"-1883"0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52.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0,'1377'0,"-1354"0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38:58.0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1 116,'2754'0,"-2708"-3,-1-1,60-14,39-5,-5 16,60-7,-20 4,1-1,-18-2,223 9,-200 6,-91 0,105-5,-178-1,-4-2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0:39.2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325 178,'0'15,"-1"-1,1-1,1 1,0-1,6 27,-6-37,1 1,-1-1,1 1,-1-1,1 0,0 1,0-1,0 0,1 0,-1-1,1 1,0 0,0-1,0 0,0 1,0-1,0 0,0-1,1 1,-1-1,1 1,5 0,21 3,0-1,0-1,0-2,0-1,48-7,-64 5,-1 0,1 0,-1-1,0-1,0-1,0 0,-1 0,1-1,-1-1,-1 0,19-14,-28 19,0 0,1 0,-1 0,0-1,0 1,0-1,-1 1,1-1,-1 0,1 1,-1-1,0 0,0 0,0 0,0 0,-1 0,1 0,-1 0,0 0,0-1,0 1,0 0,0 0,-1 0,1 0,-3-5,1 3,0 0,-1-1,0 1,0 0,-1 1,1-1,-1 1,0 0,0-1,-1 2,1-1,-1 0,-6-2,-30-19,-1 2,-74-29,92 44,0 0,-1 2,0 0,-1 2,1 1,-44 0,37 4,-61 4,83-3,0 0,-1 0,1 1,0 0,0 1,-17 10,19-10,-9 6,0 0,1 1,-23 21,36-30,0 1,0 0,1-1,-1 1,1 0,0 1,-1-1,1 0,1 1,-1-1,0 1,1 0,0-1,0 1,0 0,0 0,0 0,1-1,0 1,0 0,0 0,0 0,1 0,1 6,-1-7,0-1,1 1,-1 0,1-1,0 1,0-1,0 0,0 1,0-1,1 0,-1 0,4 2,36 20,-29-17,25 10,1-1,1-2,62 14,-24-6,-29-8,133 34,-157-43,0-2,0 0,0-2,1-1,35-4,-58 4,1 0,-1-1,1 0,-1 0,0 0,0 0,1 0,-1-1,0 1,0-1,0 0,0 0,-1 0,1 0,0-1,-1 1,0-1,1 1,-1-1,0 0,0 0,-1 0,1 0,-1 0,1 0,-1-1,0 1,0 0,-1-1,1 1,-1-1,1-4,-1 1,0 0,-1 1,0-1,0 0,0 1,-1-1,0 1,0-1,-1 1,1 0,-2 0,1 0,0 0,-1 0,0 1,-5-5,-8-6,0 2,-1 0,0 1,-1 1,-35-17,-109-37,150 61,-28-10,-1 2,0 2,-1 1,0 3,0 1,0 2,-1 3,-55 3,97-1,-1-1,0 1,1-1,0 1,-1 0,1 0,-1 0,1 0,0 0,0 1,0-1,0 1,0-1,0 1,0 0,0 0,0 0,1 0,-1 0,1 0,0 0,0 0,-1 1,1-1,1 0,-1 1,0-1,0 1,1-1,-1 4,0 9,0 0,0 0,1 0,3 16,-1-4,-2-20,0 0,1-1,0 1,0 0,1-1,-1 1,2-1,-1 1,1-1,0 0,0 0,0 0,1-1,0 1,0-1,0 0,1 0,0 0,0-1,0 1,0-1,1-1,0 1,-1-1,1 0,12 5,-10-6,-1 1,1 0,-1 0,13 9,-8-2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03.324"/>
    </inkml:context>
    <inkml:brush xml:id="br0">
      <inkml:brushProperty name="width" value="0.05" units="cm"/>
      <inkml:brushProperty name="height" value="0.05" units="cm"/>
      <inkml:brushProperty name="color" value="#E71224"/>
    </inkml:brush>
  </inkml:definitions>
  <inkml:trace contextRef="#ctx0" brushRef="#br0">1 239 24575,'6'1'0,"0"0"0,0 1 0,0 0 0,0 0 0,0 0 0,0 0 0,-1 1 0,1 0 0,-1 0 0,0 1 0,0 0 0,0 0 0,0 0 0,-1 0 0,5 6 0,-1-2 0,1-1 0,0 0 0,13 9 0,-19-15 0,0 1 0,0-1 0,0 0 0,0 0 0,0 0 0,0 0 0,0 0 0,1-1 0,-1 1 0,0-1 0,0 0 0,1 0 0,-1 0 0,0 0 0,0-1 0,4 0 0,-1-2 0,-1 0 0,0 0 0,1 0 0,-1-1 0,-1 0 0,1 0 0,0 0 0,-1 0 0,0-1 0,0 0 0,0 0 0,4-9 0,7-6 0,15-18 0,-2-1 0,36-69 0,-58 98-341,0-1 0,1 1-1,9-11 1,1 3-6485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06.196"/>
    </inkml:context>
    <inkml:brush xml:id="br0">
      <inkml:brushProperty name="width" value="0.05" units="cm"/>
      <inkml:brushProperty name="height" value="0.05" units="cm"/>
      <inkml:brushProperty name="color" value="#E71224"/>
    </inkml:brush>
  </inkml:definitions>
  <inkml:trace contextRef="#ctx0" brushRef="#br0">0 356 24575,'32'38'0,"-25"-29"0,0 0 0,1 0 0,0-1 0,13 11 0,-9-9 0,27 18 0,-36-26 0,-1-1 0,1 0 0,-1 1 0,1-1 0,0 0 0,-1 0 0,1-1 0,0 1 0,-1-1 0,1 1 0,0-1 0,0 0 0,3 0 0,-5 0 0,1-1 0,-1 1 0,0-1 0,0 1 0,1-1 0,-1 0 0,0 1 0,0-1 0,0 0 0,0 0 0,0 0 0,0 0 0,0 0 0,0 0 0,0 0 0,0 0 0,-1-1 0,1 1 0,1-3 0,11-32 0,0 0 0,63-69 0,25-39 0,-89 124-120,60-99-1125,-64 103-5581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09.290"/>
    </inkml:context>
    <inkml:brush xml:id="br0">
      <inkml:brushProperty name="width" value="0.05" units="cm"/>
      <inkml:brushProperty name="height" value="0.05" units="cm"/>
      <inkml:brushProperty name="color" value="#E71224"/>
    </inkml:brush>
  </inkml:definitions>
  <inkml:trace contextRef="#ctx0" brushRef="#br0">1 361 24575,'0'4'0,"0"1"0,1 0 0,-1 0 0,1-1 0,0 1 0,1-1 0,-1 1 0,1-1 0,0 1 0,0-1 0,1 0 0,-1 0 0,1 0 0,0 0 0,0 0 0,0-1 0,5 5 0,-6-6 0,1 0 0,-1 0 0,1 0 0,0 0 0,0 0 0,0-1 0,0 0 0,0 0 0,0 1 0,1-2 0,-1 1 0,0 0 0,0-1 0,1 1 0,-1-1 0,0 0 0,1 0 0,-1 0 0,0-1 0,1 1 0,-1-1 0,0 0 0,1 0 0,-1 0 0,4-2 0,11-6 0,-1-1 0,0-1 0,-1 0 0,0-1 0,21-21 0,66-80 0,-60 64 0,6-11-682,48-74-1,-90 122-6143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2:49.942"/>
    </inkml:context>
    <inkml:brush xml:id="br0">
      <inkml:brushProperty name="width" value="0.05" units="cm"/>
      <inkml:brushProperty name="height" value="0.05" units="cm"/>
      <inkml:brushProperty name="color" value="#E71224"/>
    </inkml:brush>
  </inkml:definitions>
  <inkml:trace contextRef="#ctx0" brushRef="#br0">103 1 24575,'-14'486'0,"1"-14"0,29 49 0,-11-446 0,26 695 0,-33-649 0,-26 184 0,9-186 0,-34 239 0,28 5 0,27 901 0,2-1170 0,20 114 0,-4-52 0,4 10 0,-12-94 0,5 129 0,-18 1173 0,0-1371 0,1 1 0,0-1 0,1 1 0,-1-1 0,1 1 0,-1-1 0,1 0 0,0 1 0,0-1 0,0 0 0,1 0 0,-1 0 0,1 0 0,0 0 0,2 4 0,-2-5 0,1 0 0,0 0 0,0 0 0,-1-1 0,1 1 0,0 0 0,1-1 0,-1 0 0,0 0 0,0 0 0,0 0 0,1 0 0,-1-1 0,0 0 0,7 1 0,189-3 0,-70-1 0,-31 2 0,103 3 0,-188 1 0,0 0 0,0 1 0,-1 1 0,1 0 0,-1 0 0,14 10 0,-1-3 0,-9-4 0,1 0 0,0-1 0,0-1 0,1-1 0,0 0 0,0-1 0,0-1 0,34 1 0,461-5 0,-209-1 0,379 2 0,-660 2 0,0 1 0,0 1 0,0 1 0,0 1 0,31 12 0,-28-9 0,0 0 0,1-2 0,36 4 0,216-7 0,-146-6 0,-72 1 0,15 0 0,145 18 0,-161-10 0,67-1 0,-75-4 0,1 1 0,59 12 0,-69-6 0,17 5 0,1-3 0,0-2 0,63 0 0,706-10 0,-805 2 0,-1 1 0,29 7 0,-27-4 0,45 3 0,35-8 0,-33 0 0,80 9 0,16 5 0,232-10 0,-205-6 0,176 2 0,-354-1 0,0-1 0,0 0 0,17-6 0,-15 3 0,-1 2 0,27-2 0,8 0 0,79-15 0,-84 11 0,0 1 0,64 0 0,-65 8 0,-12 2 0,-1-2 0,1-2 0,68-12 0,-64 7 0,0 3 0,0 1 0,0 1 0,47 6 0,5-2 0,102-2-1365,-178 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13.960"/>
    </inkml:context>
    <inkml:brush xml:id="br0">
      <inkml:brushProperty name="width" value="0.05" units="cm"/>
      <inkml:brushProperty name="height" value="0.05" units="cm"/>
      <inkml:brushProperty name="color" value="#E71224"/>
    </inkml:brush>
  </inkml:definitions>
  <inkml:trace contextRef="#ctx0" brushRef="#br0">1 51 24575,'1'8'0,"1"-1"0,0 1 0,0-1 0,1 1 0,0-1 0,0 0 0,0 0 0,1 0 0,0-1 0,1 1 0,0-1 0,7 8 0,10 16 0,-14-18 0,13 20 0,35 40 0,-56-72 0,0 0 0,1 1 0,-1-1 0,1 1 0,-1-1 0,1 0 0,-1 1 0,1-1 0,-1 0 0,1 1 0,-1-1 0,1 0 0,-1 0 0,1 0 0,0 0 0,-1 1 0,1-1 0,-1 0 0,1 0 0,0 0 0,-1 0 0,1 0 0,-1 0 0,1 0 0,0-1 0,-1 1 0,2 0 0,15-14 0,13-30 0,-25 36 0,7-9 0,1 1 0,1 1 0,0 0 0,1 1 0,1 0 0,0 2 0,25-16 0,38-32 0,-76 57-170,0 1-1,-1-1 0,1 0 1,-1 0-1,0 0 0,0 0 1,2-5-1,2-6-6655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16.664"/>
    </inkml:context>
    <inkml:brush xml:id="br0">
      <inkml:brushProperty name="width" value="0.05" units="cm"/>
      <inkml:brushProperty name="height" value="0.05" units="cm"/>
      <inkml:brushProperty name="color" value="#E71224"/>
    </inkml:brush>
  </inkml:definitions>
  <inkml:trace contextRef="#ctx0" brushRef="#br0">0 191 24575,'2'6'0,"0"1"0,0 0 0,0-1 0,1 0 0,0 1 0,0-1 0,1 0 0,-1 0 0,10 10 0,-1 1 0,51 71 0,-53-73 0,0-2 0,17 18 0,0-1 0,-27-29 0,1 0 0,0 0 0,0 0 0,0 0 0,-1 0 0,1 0 0,0-1 0,0 1 0,0 0 0,0-1 0,0 1 0,0-1 0,0 1 0,1-1 0,-1 1 0,0-1 0,0 0 0,0 1 0,0-1 0,1 0 0,-1 0 0,0 0 0,0 0 0,0 0 0,1 0 0,-1 0 0,0-1 0,0 1 0,0 0 0,0-1 0,1 1 0,-1-1 0,1 0 0,4-2 0,-1-1 0,1-1 0,-1 1 0,0-1 0,5-5 0,12-11 0,46-26 0,3 3 0,147-69 0,1 1 0,-62 23-1365,-142 79-5461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27.982"/>
    </inkml:context>
    <inkml:brush xml:id="br0">
      <inkml:brushProperty name="width" value="0.05" units="cm"/>
      <inkml:brushProperty name="height" value="0.05" units="cm"/>
      <inkml:brushProperty name="color" value="#E71224"/>
    </inkml:brush>
  </inkml:definitions>
  <inkml:trace contextRef="#ctx0" brushRef="#br0">0 338 24575,'2'5'0,"1"-1"0,-1 1 0,1-1 0,-1 0 0,1 0 0,0 0 0,1 0 0,-1 0 0,5 3 0,-1 0 0,3 5 0,2-1 0,-1-1 0,1 0 0,0-1 0,1 0 0,0-1 0,15 7 0,-23-12 0,-1 0 0,1 0 0,-1 1 0,0 0 0,0-1 0,0 1 0,-1 1 0,1-1 0,2 6 0,-2-5 0,-1 0 0,1-1 0,0 1 0,0-1 0,0 0 0,1 0 0,6 5 0,-4-5 0,0 0 0,0 0 0,1 0 0,-1-1 0,16 4 0,-21-7 0,0 1 0,0-1 0,0 0 0,0 0 0,0 0 0,0 0 0,0 0 0,0 0 0,0-1 0,0 1 0,0-1 0,0 1 0,0-1 0,0 0 0,0 0 0,-1 1 0,1-1 0,0-1 0,0 1 0,-1 0 0,1 0 0,-1-1 0,1 1 0,-1-1 0,0 1 0,1-1 0,1-3 0,15-23 0,1-5 0,2 1 0,1 1 0,1 1 0,32-31 0,-28 33 26,-1-1-1,-1-2 1,22-37-1,-28 40-318,0 1-1,1 0 1,2 2-1,44-40 1,-45 49-6533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32.120"/>
    </inkml:context>
    <inkml:brush xml:id="br0">
      <inkml:brushProperty name="width" value="0.05" units="cm"/>
      <inkml:brushProperty name="height" value="0.05" units="cm"/>
      <inkml:brushProperty name="color" value="#E71224"/>
    </inkml:brush>
  </inkml:definitions>
  <inkml:trace contextRef="#ctx0" brushRef="#br0">0 280 24575,'3'1'0,"0"0"0,0 1 0,0-1 0,0 1 0,0-1 0,0 1 0,-1 0 0,1 0 0,-1 0 0,1 1 0,-1-1 0,0 0 0,0 1 0,0 0 0,0-1 0,2 5 0,13 14 0,47 44 0,-47-45 0,-11-13 0,-1-1 0,1 0 0,0 0 0,1 0 0,8 6 0,-11-10 0,-1-1 0,1 1 0,-1-1 0,1 0 0,0 1 0,-1-2 0,1 1 0,0 0 0,0-1 0,0 0 0,-1 0 0,1 0 0,0 0 0,0 0 0,5-2 0,8-2 0,-2-1 0,1 0 0,0-1 0,-1-1 0,14-8 0,74-49 0,-63 38 0,30-23 0,121-113 0,-101 82 0,-84 75-273,-1-1 0,1 1 0,-1-1 0,6-9 0,-2 0-6553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6:42.324"/>
    </inkml:context>
    <inkml:brush xml:id="br0">
      <inkml:brushProperty name="width" value="0.05" units="cm"/>
      <inkml:brushProperty name="height" value="0.05" units="cm"/>
      <inkml:brushProperty name="color" value="#E71224"/>
    </inkml:brush>
  </inkml:definitions>
  <inkml:trace contextRef="#ctx0" brushRef="#br0">625 105 24575,'-376'0'0,"363"1"0,0 0 0,1 1 0,-1 0 0,1 1 0,0 1 0,0 0 0,-21 10 0,16-6 0,1 1 0,1 1 0,0 0 0,-26 23 0,38-31 0,1 0 0,0 0 0,0 0 0,1 0 0,-1 1 0,0-1 0,1 0 0,-1 1 0,1-1 0,0 1 0,0 0 0,0-1 0,0 1 0,0 0 0,1-1 0,-1 1 0,1 0 0,0 0 0,0 0 0,0 0 0,0-1 0,0 1 0,0 0 0,1 0 0,0 0 0,-1-1 0,1 1 0,1 2 0,4 7 0,1-1 0,-1 0 0,2 0 0,-1 0 0,11 9 0,-9-10 0,-1 0 0,12 21 0,4 19 0,-7-14 0,37 59 0,-46-84 0,0-1 0,1 0 0,0 0 0,0 0 0,1-1 0,0-1 0,0 0 0,1 0 0,15 7 0,124 53 0,-95-39 0,-46-23 0,0-1 0,0 0 0,0 0 0,1-1 0,0 0 0,0-1 0,20 5 0,-5-5 0,1-1 0,-1-1 0,0-1 0,1-1 0,42-8 0,-61 6 0,1 0 0,0 0 0,-1-1 0,0 0 0,0-1 0,0 1 0,0-1 0,-1-1 0,1 1 0,-2-1 0,1 0 0,0 0 0,-1-1 0,0 0 0,-1 0 0,0 0 0,0 0 0,0-1 0,-1 1 0,0-1 0,0 0 0,1-12 0,8-53 0,-7 41 0,4-61 0,-8 73 0,-1-1 0,-1 1 0,-1 0 0,-1 0 0,0 0 0,-2 1 0,0-1 0,-1 1 0,-13-28 0,3 12 0,10 21 0,-1 0 0,0 1 0,0-1 0,-14-16 0,11 18 0,-1-3 0,-2 1 0,0 0 0,-25-20 0,30 28 15,-1 1 0,1 0 0,-1 0 0,0 1 0,-1 0 0,1 0 0,-11-2 0,16 5-89,0 0-1,0 0 1,0 1 0,-1-1 0,1 1-1,0 0 1,0 0 0,0 0 0,-1 0-1,1 1 1,0 0 0,0 0 0,0 0-1,0 0 1,0 1 0,0 0 0,1-1-1,-1 1 1,-4 4 0,-4 5-6752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5:54:30.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1 106,'583'28,"-356"6,-149-19,155 8,-190-23,-16-1,1 1,-1 2,0 1,33 7,-54-8,28 7,0-1,0-1,69 3,-48-9,90-4,-143 3,0 0,0 0,-1 0,1 0,0-1,0 1,0 0,0-1,-1 0,1 1,0-1,-1 0,1 0,0 0,-1 0,1 0,-1-1,0 1,1 0,-1 0,0-1,2-2,-3 2,1 0,-1 0,1 0,-1 0,0 0,0 0,0 0,0 0,0 0,0 0,-1 0,1 0,-1 0,1 0,-1 0,-1-3,-4-6,0 1,0 0,0 1,-1 0,-15-16,9 14,-1 0,-20-13,-21-17,50 37,0 0,-1 0,1 1,-1 0,0 0,0 0,0 1,0 0,-1 0,1 1,0-1,-13 1,-9-1,-49 5,29-1,-762 0,424-3,379 0,1 1,0 1,0 0,-1-1,1 2,0-1,-9 4,12-4,0 1,1 0,-1-1,0 1,1 0,-1 0,1 0,0 1,0-1,0 0,0 1,0 0,1-1,-1 1,1 0,-3 4,-18 33,19-35,-1 1,1-1,0 1,0 0,0 0,1 0,0 0,-2 9,1 10,1 1,1 0,5 43,-3-66,0 0,-1 0,1 0,1 0,-1 0,0 0,1-1,-1 1,1-1,0 1,0-1,0 1,0-1,0 0,1 0,-1 0,1 0,-1-1,1 1,0-1,0 1,-1-1,1 0,5 1,8 3,0-1,1-1,21 1,-30-3,48 3,64-5,34 1,-75 12,-53-7,45 3,583-7,-318-3,-314 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5:26.509"/>
    </inkml:context>
    <inkml:brush xml:id="br0">
      <inkml:brushProperty name="width" value="0.05" units="cm"/>
      <inkml:brushProperty name="height" value="0.05" units="cm"/>
      <inkml:brushProperty name="color" value="#E71224"/>
    </inkml:brush>
  </inkml:definitions>
  <inkml:trace contextRef="#ctx0" brushRef="#br0">57 1 24575,'0'1012'0,"1"-1011"0,-1-1 0,0 0 0,0 1 0,1-1 0,-1 0 0,0 0 0,1 0 0,-1 1 0,0-1 0,1 0 0,-1 0 0,1 0 0,-1 0 0,0 1 0,1-1 0,-1 0 0,1 0 0,-1 0 0,0 0 0,1 0 0,-1 0 0,1 0 0,-1 0 0,0 0 0,1 0 0,-1-1 0,1 1 0,-1 0 0,0 0 0,1 0 0,0-1 0,22-5 0,-10 2 0,40-2 0,0 1 0,0 3 0,56 5 0,-6 0 0,1671-4 0,-1771 2 0,1-1 0,-1 0 0,1 0 0,-1-1 0,1 1 0,-1-1 0,0 0 0,1 0 0,-1 0 0,0 0 0,1-1 0,-1 1 0,0-1 0,0 1 0,3-4 0,-4 3 0,0-1 0,0 0 0,0 0 0,0 0 0,0 0 0,-1 0 0,1 0 0,-1 0 0,0 0 0,0 0 0,0-1 0,-1 1 0,1 0 0,-1-1 0,0-6 0,0-122 0,-2 84 0,10-94 0,27-189 0,-30 273 0,-5-104 0,0 160 0,0 0 0,0 0 0,0 0 0,0 0 0,-1 0 0,1 0 0,-1 0 0,1 0 0,-1 0 0,1 0 0,-1 0 0,0 0 0,0 0 0,0 1 0,0-1 0,-1 0 0,1 1 0,0-1 0,-1 1 0,1-1 0,-1 1 0,1-1 0,-1 1 0,0 0 0,1 0 0,-1 0 0,0 0 0,0 0 0,0 0 0,0 1 0,0-1 0,0 0 0,0 1 0,0 0 0,0-1 0,0 1 0,0 0 0,0 0 0,0 0 0,0 1 0,-4 0 0,-8 2 0,-1 1 0,1 0 0,0 2 0,-25 12 0,13-5 0,-17 3 0,-1-2 0,-1-1 0,0-3 0,-1-1 0,0-2 0,-54 0 0,-362-5 0,227-4 0,-213 2 0,438-1 0,0 0 0,0-1 0,0 0 0,0-1 0,0 0 0,0 0 0,-12-7 0,11 5 0,0 0 0,-1 1 0,1 1 0,-1 0 0,-14-2 0,-14 2 0,-68-9 0,68 7 0,0 2 0,-63 3 0,-37-2 0,137 2-124,0 0 0,1-1 0,-1 1 0,0-1 0,1 0 0,-1 1-1,1-1 1,-1 0 0,1 0 0,-4-3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0:58.8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51 123,'42'40,"90"63,-50-42,-69-51,1-1,0 0,0 0,1-2,0 0,1-1,21 7,-32-12,0 1,1-1,-1 0,0-1,0 1,1-1,-1 0,0 0,0 0,1-1,-1 0,0 0,0 0,0-1,0 0,0 0,0 0,0 0,-1-1,1 0,-1 0,0 0,0 0,0-1,0 0,6-7,-8 7,1-1,0 1,-1-1,0 0,0 0,0 0,-1 0,0 0,0 0,0 0,-1 0,1 0,-1-1,0 1,-1 0,1 0,-1-1,0 1,0 0,-3-5,1 1,0 1,-1 0,0 0,-1 1,0-1,0 1,0 0,-1 0,0 1,0 0,-8-6,6 5,-1-1,-1 2,0-1,0 1,0 1,-19-8,13 7,1-1,-1 0,2-2,-1 0,-14-11,-6-4,32 21,0 1,-1 0,1 1,-1-1,1 1,-1-1,0 1,0 0,0 0,1 1,-1-1,0 1,0 0,-8 0,10 1,0-1,0 1,0 0,0 0,0 0,0 0,0 0,0 0,0 0,1 1,-1-1,0 1,1-1,-1 1,1 0,0-1,-1 1,1 0,0 0,0 0,0 0,0 0,1 0,-1 0,0 0,1 0,-1 4,0 0,0 1,0 0,0 0,1 0,0 0,1 0,0 0,0 0,0 0,1 0,0 0,0-1,0 1,1-1,0 0,7 11,-4-9,1 0,0-1,0 0,0 0,1 0,0-1,1-1,-1 1,1-1,0-1,10 5,-15-8,13 7,0 0,0-2,0 0,1-1,0-1,0 0,0-2,34 1,-49-3,-1 0,1-1,-1 1,1-1,-1 0,1 0,-1 0,0 0,1 0,-1 0,0-1,0 1,0-1,0 1,0-1,0 0,0 0,-1 0,1 0,-1 0,1 0,-1 0,0-1,0 1,0 0,0-1,0 1,-1-1,1 1,-1-1,1 1,-1-1,0 1,0-1,-1-4,1 1,0 0,-1 0,0-1,0 1,0 0,-1 0,0 0,0 1,-1-1,0 0,0 1,0-1,-7-8,-3 3,-1 0,0 1,0 1,-29-14,24 12,10 8,1-1,-1 1,0 0,0 1,0 0,0 0,-18 0,-70 4,44 0,-114-1,144-1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5:13.163"/>
    </inkml:context>
    <inkml:brush xml:id="br0">
      <inkml:brushProperty name="width" value="0.05" units="cm"/>
      <inkml:brushProperty name="height" value="0.05" units="cm"/>
      <inkml:brushProperty name="color" value="#E71224"/>
    </inkml:brush>
  </inkml:definitions>
  <inkml:trace contextRef="#ctx0" brushRef="#br0">0 1 24575,'876'0'0,"-873"0"0,1 0 0,-1 0 0,1 0 0,-1 0 0,1 1 0,-1-1 0,0 1 0,1 0 0,-1 0 0,0 0 0,0 1 0,1-1 0,-1 1 0,0 0 0,3 2 0,-4-1 0,0-1 0,0 1 0,0 0 0,0 0 0,-1 0 0,1 0 0,-1 0 0,0 0 0,0 0 0,0 0 0,0 1 0,0-1 0,-1 0 0,1 1 0,-1 6 0,-1 23 0,-1 0 0,-1 0 0,-8 35 0,-3 18 0,3-14 0,5-39 0,-2 61 0,9 204-1365,-1-276-5461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5:15.037"/>
    </inkml:context>
    <inkml:brush xml:id="br0">
      <inkml:brushProperty name="width" value="0.05" units="cm"/>
      <inkml:brushProperty name="height" value="0.05" units="cm"/>
      <inkml:brushProperty name="color" value="#E71224"/>
    </inkml:brush>
  </inkml:definitions>
  <inkml:trace contextRef="#ctx0" brushRef="#br0">1 0 24575,'4'0'0,"6"0"0,9 0 0,10 0 0,9 0 0,2 0 0,-2 0 0,-2 0 0,-4 0 0,-3 0 0,-2 0 0,-2 0 0,0 0 0,-1 0 0,-4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5:22:53.22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5:18.058"/>
    </inkml:context>
    <inkml:brush xml:id="br0">
      <inkml:brushProperty name="width" value="0.05" units="cm"/>
      <inkml:brushProperty name="height" value="0.05" units="cm"/>
      <inkml:brushProperty name="color" value="#E71224"/>
    </inkml:brush>
  </inkml:definitions>
  <inkml:trace contextRef="#ctx0" brushRef="#br0">0 0 24575,'0'481'0,"2"-446"0,9 53 0,-5-53 0,1 50 0,-7-75 0,0-1 0,0 1 0,1 0 0,0-1 0,1 0 0,0 1 0,0-1 0,1 0 0,0 0 0,1 0 0,7 12 0,86 158 0,-95-175 0,2 0 0,-1 0 0,0-1 0,1 1 0,-1-1 0,1 0 0,0 0 0,0 0 0,1-1 0,-1 1 0,0-1 0,1 0 0,-1 0 0,1-1 0,0 1 0,0-1 0,-1 0 0,11 0 0,9 1 0,0-1 0,42-5 0,-19 1 0,-29 3 0,31 0 0,0-2 0,0-3 0,58-12 0,37-9 0,-136 25 0,-4 0 0,1 0 0,0-1 0,-1 0 0,0 0 0,1 0 0,-1 0 0,0-1 0,0 0 0,0 1 0,-1-1 0,1-1 0,-1 1 0,1 0 0,-1-1 0,5-7 0,-5 7 0,0 0 0,0-1 0,1 2 0,0-1 0,-1 0 0,2 1 0,-1 0 0,0 0 0,0 0 0,1 0 0,0 1 0,8-4 0,14 1 0,-21 4 0,-1 0 0,0 0 0,1 0 0,-1-1 0,0 1 0,5-4 0,-8 4 0,0 0 0,0 0 0,0-1 0,-1 1 0,1-1 0,0 0 0,-1 1 0,1-1 0,-1 0 0,0 0 0,0 0 0,0 0 0,0 0 0,0 0 0,0 0 0,0-1 0,0 1 0,0-4 0,2-15-1365,-2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04.5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1 111,'20'-1,"0"-1,0-1,27-7,4 0,319-45,5 35,-333 16,-27-1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07.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76,'362'-14,"-14"1,150 14,-465-3,53-9,-52 6,51-3,-52 9,-24 0,0 0,0-1,0 0,0 0,0-1,0 0,0-1,0 0,0-1,11-4,-4-4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14.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80,'22'-2,"0"0,-1-2,1-1,-1 0,36-15,-32 11,0 1,0 1,37-6,15 9,79 5,-42 2,1255-3,-1348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18.0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1,'0'4,"4"10,2 7,-1 4,-1 2,-1 0,-1 1,-1-1,0-1,-1-4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21.0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0,'457'25,"-102"-2,544-19,-483-6,-314 4,110-5,-144-9,-50 8,0 1,27-2,-34 4,0 0,0 0,20-6,-15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4T06:31:28.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76,'999'0,"-974"-2,-1-1,1 0,44-14,-42 9,0 2,49-5,-4 11,-51 2,0-2,0-1,-1 0,39-8,-41 4,1 1,29-2,-28 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31.999"/>
    </inkml:context>
    <inkml:brush xml:id="br0">
      <inkml:brushProperty name="width" value="0.05" units="cm"/>
      <inkml:brushProperty name="height" value="0.05" units="cm"/>
      <inkml:brushProperty name="color" value="#E71224"/>
    </inkml:brush>
  </inkml:definitions>
  <inkml:trace contextRef="#ctx0" brushRef="#br0">0 0 24575,'0'749'0,"1"-731"0,1 1 0,8 33 0,-6-32 0,0 0 0,1 24 0,-3-16 0,2 0 0,1-1 0,9 30 0,-7-29 0,0 1 0,4 48 0,-10-49 0,1 16 0,10 59 0,-5-43 0,-2-1 0,-6 112 0,-1-62 0,0 4 0,5 122 0,9-152 0,-7-52 0,3 54 0,-9 340 0,3-394 0,9 54 0,-6-52 0,2 40 0,6 86 0,-1 28 0,-12-174 0,0 40 0,1 0 0,13 77 0,-10-98 0,-1 0 0,-1 42 0,0 15 0,2-68-1365,1-5-5461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44.378"/>
    </inkml:context>
    <inkml:brush xml:id="br0">
      <inkml:brushProperty name="width" value="0.05" units="cm"/>
      <inkml:brushProperty name="height" value="0.05" units="cm"/>
      <inkml:brushProperty name="color" value="#E71224"/>
    </inkml:brush>
  </inkml:definitions>
  <inkml:trace contextRef="#ctx0" brushRef="#br0">1 1 24575,'22'1'0,"0"2"0,-1 0 0,1 2 0,21 7 0,12 2 0,45 12 0,50 9 0,-50-22 0,186 0 0,1217-14 0,-813 2 0,-670-3 0,0 0 0,0-1 0,0-1 0,30-10 0,-28 7 0,1 1 0,-1 1 0,28-2 0,-44 6 0,0 0 0,0 1 0,-1 0 0,1 0 0,0 1 0,0 0 0,0 0 0,0 0 0,6 3 0,-9-3 0,-1 1 0,0 0 0,1 0 0,-1 0 0,0 0 0,0 0 0,0 0 0,0 1 0,-1-1 0,1 0 0,0 1 0,-1 0 0,0-1 0,0 1 0,0 0 0,0-1 0,0 1 0,0 0 0,-1 0 0,1 4 0,5 43 0,-2 0 0,-2 1 0,-6 58 0,1-26 0,1 568 0,2-409 0,1-231 0,0 1 0,1-1 0,0 0 0,1 0 0,0 0 0,8 15 0,-5-11 0,-1 0 0,4 22 0,-3-5 0,4 22 0,6 103 0,-15-115 0,1-1 0,9 48 0,2-22 0,-2 0 0,1 80 0,-9-95 0,2-1 0,24 97 0,-16-91 0,10 104 0,-11-11 0,2 97 0,-15 198 0,3-427 0,-1 1 0,9 33 0,-5-32 0,-2 1 0,2 22 0,2-2 0,-5-35 0,0 0 0,-1 0 0,0 0 0,0 0 0,-1 0 0,0 0 0,0 11 0,-1-15 0,0 0 0,0 0 0,0-1 0,0 1 0,0-1 0,0 1 0,0-1 0,0 0 0,-1 1 0,1-1 0,0 0 0,-1 0 0,1 0 0,-1 0 0,0 0 0,1 0 0,-1 0 0,0-1 0,1 1 0,-1 0 0,0-1 0,0 0 0,0 1 0,1-1 0,-4 0 0,-53 1 0,46-1 0,-882-5 0,531 6 0,216 12 0,12 0 0,3-1 0,-10 1 0,91-10 0,0 2 0,-56 13 0,-19 3 0,-65 15 0,132-22 0,0-3 0,-86 6 0,-177-17 0,137-2 0,166 2 0,-1-1 0,1-1 0,-20-5 0,30 5 0,0 0 0,0-1 0,0 0 0,1-1 0,0 0 0,-1 0 0,1 0 0,-11-9 0,16 9 0,0 0 0,0 0 0,0-1 0,0 1 0,1-1 0,0 1 0,0-1 0,0 0 0,1 1 0,-1-1 0,1 0 0,0 0 0,0 0 0,1 0 0,0-9 0,-1 1 0,2 1 0,-1-1 0,2 0 0,0 1 0,4-17 0,0 17-63,0-1-1,1 1 1,0 0-1,1 1 1,0-1-1,1 1 1,19-18-1,-14 15-793,-1 1-5969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6:34:54.557"/>
    </inkml:context>
    <inkml:brush xml:id="br0">
      <inkml:brushProperty name="width" value="0.05" units="cm"/>
      <inkml:brushProperty name="height" value="0.05" units="cm"/>
      <inkml:brushProperty name="color" value="#E71224"/>
    </inkml:brush>
  </inkml:definitions>
  <inkml:trace contextRef="#ctx0" brushRef="#br0">1 206 24575,'0'427'0,"0"-420"0,0 0 0,1 0 0,0 0 0,0 0 0,1 0 0,0-1 0,0 1 0,0 0 0,1-1 0,0 1 0,0-1 0,1 0 0,0 0 0,0 0 0,0-1 0,1 1 0,0-1 0,7 7 0,7 2 0,0-1 0,1 0 0,0-2 0,26 12 0,-3-2 0,-28-13 0,5 3 0,0-1 0,37 12 0,-19-10 0,1-2 0,0-1 0,1-2 0,0-1 0,53-1 0,-86-5 0,1 0 0,-1 0 0,0 0 0,1-1 0,-1 0 0,14-4 0,-19 4 0,0 0 0,0 0 0,0 0 0,0 0 0,0-1 0,0 1 0,0-1 0,-1 1 0,1-1 0,0 0 0,-1 1 0,0-1 0,1 0 0,-1 0 0,0 0 0,0 0 0,0 0 0,0 0 0,0 0 0,-1-1 0,1 1 0,-1 0 0,1-4 0,2-22 0,-1 0 0,-2 0 0,-3-38 0,-1-10 0,4-472 0,1 543 0,-1 1 0,-1-1 0,1 1 0,0-1 0,-1 1 0,0-1 0,0 1 0,-1-1 0,1 1 0,-1 0 0,0 0 0,0 0 0,0 0 0,0 0 0,-6-6 0,3 5 0,0 1 0,0 0 0,0 1 0,-1-1 0,1 1 0,-1 0 0,0 1 0,0-1 0,0 1 0,-11-2 0,-18-2 0,0 1 0,0 1 0,-1 3 0,-63 4 0,11-1 0,65-2 0,5-1 0,-1 2 0,0-1 0,1 2 0,-36 8 0,50-9 0,0 0 0,0 0 0,0 1 0,0 0 0,1 0 0,-1 0 0,0 0 0,1 1 0,-1-1 0,1 1 0,0 0 0,0 0 0,0 0 0,0 0 0,1 0 0,-1 1 0,1-1 0,0 1 0,0 0 0,0 0 0,0 0 0,1 0 0,0 0 0,0 0 0,0 0 0,0 0 0,0 5 0,-2 40 0,6 63 0,-1-22 0,3-46-1365,0-28-5461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AB42F-3DB4-30E4-B2AE-FB605CFC48E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9EE1914-9B68-B4D9-561D-89E74F6C8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6F560-57A0-89F3-C89B-FE278AE58859}"/>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1829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3BE2-B8DC-AD43-FDE3-D2CD3C23CA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F7C3F1-5117-B42B-6219-D7FEABC3002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53957B-181D-D7BD-107A-B66531849306}"/>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3480D280-68CC-6B4C-CAFD-EDB2958585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1E09F-0759-16C9-4FB7-D15297F73F43}"/>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4474080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341AA0D-E05A-1ABE-3146-D12178C2A133}"/>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C4A98802-E192-E740-C9AD-013E6D5C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22C95E-CBAE-8B6C-3275-B73D44B12B9F}"/>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7620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D5F4E-8BEE-2F73-2779-C894A7551E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80D56-A2B8-6870-1A3F-7D1A5CF750B5}"/>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30237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3AA0BAD-B328-9351-B3D1-27BD64AA611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075F5F24-CC02-9C5C-7EA8-917614D3AF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B53AF-D872-F755-6C4C-6EFD3AF8FBF0}"/>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2619283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D0770BF-51A5-3E9A-A112-1685C7E7B6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8" name="Footer Placeholder 7">
            <a:extLst>
              <a:ext uri="{FF2B5EF4-FFF2-40B4-BE49-F238E27FC236}">
                <a16:creationId xmlns:a16="http://schemas.microsoft.com/office/drawing/2014/main" id="{12DA470F-64FD-7C1B-0958-F2D6573390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2C665F-E47A-F46E-4946-2F451DC81141}"/>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02116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C2B7-CACB-50B1-1120-CA4446D3AD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59ED18-9759-6F17-DF8E-CF874EB339E5}"/>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4" name="Footer Placeholder 3">
            <a:extLst>
              <a:ext uri="{FF2B5EF4-FFF2-40B4-BE49-F238E27FC236}">
                <a16:creationId xmlns:a16="http://schemas.microsoft.com/office/drawing/2014/main" id="{74942CBB-2026-44E6-A99A-1BAD7E477D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C1C965-35D7-EB07-0778-CAE9AF9E8AF7}"/>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81650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E767B-55FE-0066-718D-ED791B73AFD4}"/>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3" name="Footer Placeholder 2">
            <a:extLst>
              <a:ext uri="{FF2B5EF4-FFF2-40B4-BE49-F238E27FC236}">
                <a16:creationId xmlns:a16="http://schemas.microsoft.com/office/drawing/2014/main" id="{9DB42A5E-CC62-4A74-A223-9FAF9726F0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857FE4-AB3C-7B58-4420-A371ECD1C94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4275941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EA0-29EB-A30F-2317-5310D0AD4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8297AC-3D97-0151-184E-A5F9A08A61D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E7F1AA-84F1-9495-2280-BB98CD5F8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404FA-C0C8-4CE7-C16E-ED0203C22A68}"/>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7D0329-096C-EB58-3363-5A2EE1E42F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091A0D-C745-0F42-6686-398251811B58}"/>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3695206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35D5-9E82-CB4E-4445-43BD56367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B0C866-73E2-9FD1-4FD9-C50E6554CD7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F694D4-A718-F366-FB4C-2E6F6FD234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06E6D-C3F0-C987-9059-936807F3CEC0}"/>
              </a:ext>
            </a:extLst>
          </p:cNvPr>
          <p:cNvSpPr>
            <a:spLocks noGrp="1"/>
          </p:cNvSpPr>
          <p:nvPr>
            <p:ph type="dt" sz="half" idx="10"/>
          </p:nvPr>
        </p:nvSpPr>
        <p:spPr/>
        <p:txBody>
          <a:bodyPr/>
          <a:lstStyle/>
          <a:p>
            <a:fld id="{48C40552-0E5D-43C9-8A48-EB82BF283DC7}" type="datetimeFigureOut">
              <a:rPr lang="en-IN" smtClean="0"/>
              <a:t>05-02-2024</a:t>
            </a:fld>
            <a:endParaRPr lang="en-IN"/>
          </a:p>
        </p:txBody>
      </p:sp>
      <p:sp>
        <p:nvSpPr>
          <p:cNvPr id="6" name="Footer Placeholder 5">
            <a:extLst>
              <a:ext uri="{FF2B5EF4-FFF2-40B4-BE49-F238E27FC236}">
                <a16:creationId xmlns:a16="http://schemas.microsoft.com/office/drawing/2014/main" id="{B23FE912-3D4C-79A7-D5CC-46406A01C6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88CEF1-6C4E-416E-7719-F2EC4A0F406E}"/>
              </a:ext>
            </a:extLst>
          </p:cNvPr>
          <p:cNvSpPr>
            <a:spLocks noGrp="1"/>
          </p:cNvSpPr>
          <p:nvPr>
            <p:ph type="sldNum" sz="quarter" idx="12"/>
          </p:nvPr>
        </p:nvSpPr>
        <p:spPr/>
        <p:txBody>
          <a:bodyPr/>
          <a:lstStyle/>
          <a:p>
            <a:fld id="{3D32379F-CF1F-40A8-987B-F4D4A63BC8F1}" type="slidenum">
              <a:rPr lang="en-IN" smtClean="0"/>
              <a:t>‹#›</a:t>
            </a:fld>
            <a:endParaRPr lang="en-IN"/>
          </a:p>
        </p:txBody>
      </p:sp>
    </p:spTree>
    <p:extLst>
      <p:ext uri="{BB962C8B-B14F-4D97-AF65-F5344CB8AC3E}">
        <p14:creationId xmlns:p14="http://schemas.microsoft.com/office/powerpoint/2010/main" val="706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4C9CC4-9797-A7D5-2130-F72454D98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en-IN" dirty="0"/>
          </a:p>
        </p:txBody>
      </p:sp>
      <p:sp>
        <p:nvSpPr>
          <p:cNvPr id="4" name="Date Placeholder 3">
            <a:extLst>
              <a:ext uri="{FF2B5EF4-FFF2-40B4-BE49-F238E27FC236}">
                <a16:creationId xmlns:a16="http://schemas.microsoft.com/office/drawing/2014/main" id="{20AE806B-0B20-7838-7088-7DD5B849BA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40552-0E5D-43C9-8A48-EB82BF283DC7}" type="datetimeFigureOut">
              <a:rPr lang="en-IN" smtClean="0"/>
              <a:t>05-02-2024</a:t>
            </a:fld>
            <a:endParaRPr lang="en-IN"/>
          </a:p>
        </p:txBody>
      </p:sp>
      <p:sp>
        <p:nvSpPr>
          <p:cNvPr id="5" name="Footer Placeholder 4">
            <a:extLst>
              <a:ext uri="{FF2B5EF4-FFF2-40B4-BE49-F238E27FC236}">
                <a16:creationId xmlns:a16="http://schemas.microsoft.com/office/drawing/2014/main" id="{8222DC64-3C45-CABF-0792-89AA3FA77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C79936-ED68-A825-3645-5C5EC1F92A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379F-CF1F-40A8-987B-F4D4A63BC8F1}" type="slidenum">
              <a:rPr lang="en-IN" smtClean="0"/>
              <a:t>‹#›</a:t>
            </a:fld>
            <a:endParaRPr lang="en-IN"/>
          </a:p>
        </p:txBody>
      </p:sp>
      <p:sp>
        <p:nvSpPr>
          <p:cNvPr id="8" name="TextBox 7">
            <a:extLst>
              <a:ext uri="{FF2B5EF4-FFF2-40B4-BE49-F238E27FC236}">
                <a16:creationId xmlns:a16="http://schemas.microsoft.com/office/drawing/2014/main" id="{5F77B13D-B37D-098F-22E9-1C6B05BD806A}"/>
              </a:ext>
            </a:extLst>
          </p:cNvPr>
          <p:cNvSpPr txBox="1"/>
          <p:nvPr userDrawn="1">
            <p:extLst>
              <p:ext uri="{1162E1C5-73C7-4A58-AE30-91384D911F3F}">
                <p184:classification xmlns:p184="http://schemas.microsoft.com/office/powerpoint/2018/4/main" val="ftr"/>
              </p:ext>
            </p:extLst>
          </p:nvPr>
        </p:nvSpPr>
        <p:spPr>
          <a:xfrm>
            <a:off x="11398250" y="6705600"/>
            <a:ext cx="828675" cy="152400"/>
          </a:xfrm>
          <a:prstGeom prst="rect">
            <a:avLst/>
          </a:prstGeom>
        </p:spPr>
        <p:txBody>
          <a:bodyPr horzOverflow="overflow" lIns="0" tIns="0" rIns="0" bIns="0">
            <a:spAutoFit/>
          </a:bodyPr>
          <a:lstStyle/>
          <a:p>
            <a:pPr algn="l"/>
            <a:r>
              <a:rPr lang="en-IN" sz="1000">
                <a:solidFill>
                  <a:srgbClr val="000000"/>
                </a:solidFill>
                <a:latin typeface="Arial" panose="020B0604020202020204" pitchFamily="34" charset="0"/>
                <a:cs typeface="Arial" panose="020B0604020202020204" pitchFamily="34" charset="0"/>
              </a:rPr>
              <a:t>Confidential C</a:t>
            </a:r>
          </a:p>
        </p:txBody>
      </p:sp>
    </p:spTree>
    <p:extLst>
      <p:ext uri="{BB962C8B-B14F-4D97-AF65-F5344CB8AC3E}">
        <p14:creationId xmlns:p14="http://schemas.microsoft.com/office/powerpoint/2010/main" val="3150272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16.xm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18.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customXml" Target="../ink/ink20.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2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23.xml"/><Relationship Id="rId7" Type="http://schemas.openxmlformats.org/officeDocument/2006/relationships/customXml" Target="../ink/ink25.xml"/><Relationship Id="rId12"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customXml" Target="../ink/ink27.xml"/><Relationship Id="rId5" Type="http://schemas.openxmlformats.org/officeDocument/2006/relationships/customXml" Target="../ink/ink24.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customXml" Target="../ink/ink26.xml"/></Relationships>
</file>

<file path=ppt/slides/_rels/slide13.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44.png"/><Relationship Id="rId3" Type="http://schemas.openxmlformats.org/officeDocument/2006/relationships/customXml" Target="../ink/ink28.xml"/><Relationship Id="rId7" Type="http://schemas.openxmlformats.org/officeDocument/2006/relationships/image" Target="../media/image41.png"/><Relationship Id="rId12" Type="http://schemas.openxmlformats.org/officeDocument/2006/relationships/customXml" Target="../ink/ink33.xml"/><Relationship Id="rId17" Type="http://schemas.openxmlformats.org/officeDocument/2006/relationships/image" Target="../media/image46.png"/><Relationship Id="rId2" Type="http://schemas.openxmlformats.org/officeDocument/2006/relationships/image" Target="../media/image39.png"/><Relationship Id="rId16" Type="http://schemas.openxmlformats.org/officeDocument/2006/relationships/customXml" Target="../ink/ink35.xml"/><Relationship Id="rId1" Type="http://schemas.openxmlformats.org/officeDocument/2006/relationships/slideLayout" Target="../slideLayouts/slideLayout7.xml"/><Relationship Id="rId6" Type="http://schemas.openxmlformats.org/officeDocument/2006/relationships/customXml" Target="../ink/ink30.xml"/><Relationship Id="rId11" Type="http://schemas.openxmlformats.org/officeDocument/2006/relationships/image" Target="../media/image43.png"/><Relationship Id="rId5" Type="http://schemas.openxmlformats.org/officeDocument/2006/relationships/customXml" Target="../ink/ink29.xml"/><Relationship Id="rId15" Type="http://schemas.openxmlformats.org/officeDocument/2006/relationships/image" Target="../media/image45.png"/><Relationship Id="rId10" Type="http://schemas.openxmlformats.org/officeDocument/2006/relationships/customXml" Target="../ink/ink32.xml"/><Relationship Id="rId4" Type="http://schemas.openxmlformats.org/officeDocument/2006/relationships/image" Target="../media/image40.png"/><Relationship Id="rId9" Type="http://schemas.openxmlformats.org/officeDocument/2006/relationships/image" Target="../media/image42.png"/><Relationship Id="rId14" Type="http://schemas.openxmlformats.org/officeDocument/2006/relationships/customXml" Target="../ink/ink34.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36.xml"/><Relationship Id="rId7" Type="http://schemas.openxmlformats.org/officeDocument/2006/relationships/customXml" Target="../ink/ink38.xml"/><Relationship Id="rId12"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customXml" Target="../ink/ink40.xml"/><Relationship Id="rId5" Type="http://schemas.openxmlformats.org/officeDocument/2006/relationships/customXml" Target="../ink/ink37.xml"/><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customXml" Target="../ink/ink39.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customXml" Target="../ink/ink46.xml"/><Relationship Id="rId18" Type="http://schemas.openxmlformats.org/officeDocument/2006/relationships/customXml" Target="../ink/ink49.xml"/><Relationship Id="rId3" Type="http://schemas.openxmlformats.org/officeDocument/2006/relationships/customXml" Target="../ink/ink41.xml"/><Relationship Id="rId7" Type="http://schemas.openxmlformats.org/officeDocument/2006/relationships/customXml" Target="../ink/ink43.xml"/><Relationship Id="rId12" Type="http://schemas.openxmlformats.org/officeDocument/2006/relationships/image" Target="../media/image17.png"/><Relationship Id="rId17" Type="http://schemas.openxmlformats.org/officeDocument/2006/relationships/image" Target="../media/image58.png"/><Relationship Id="rId2" Type="http://schemas.openxmlformats.org/officeDocument/2006/relationships/image" Target="../media/image53.png"/><Relationship Id="rId16"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customXml" Target="../ink/ink45.xml"/><Relationship Id="rId5" Type="http://schemas.openxmlformats.org/officeDocument/2006/relationships/customXml" Target="../ink/ink42.xml"/><Relationship Id="rId15" Type="http://schemas.openxmlformats.org/officeDocument/2006/relationships/customXml" Target="../ink/ink47.xml"/><Relationship Id="rId10" Type="http://schemas.openxmlformats.org/officeDocument/2006/relationships/image" Target="../media/image56.png"/><Relationship Id="rId19" Type="http://schemas.openxmlformats.org/officeDocument/2006/relationships/image" Target="../media/image59.png"/><Relationship Id="rId4" Type="http://schemas.openxmlformats.org/officeDocument/2006/relationships/image" Target="../media/image530.png"/><Relationship Id="rId9" Type="http://schemas.openxmlformats.org/officeDocument/2006/relationships/customXml" Target="../ink/ink44.xml"/><Relationship Id="rId1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customXml" Target="../ink/ink51.xml"/><Relationship Id="rId12"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customXml" Target="../ink/ink53.xml"/><Relationship Id="rId5" Type="http://schemas.openxmlformats.org/officeDocument/2006/relationships/customXml" Target="../ink/ink50.xml"/><Relationship Id="rId10" Type="http://schemas.openxmlformats.org/officeDocument/2006/relationships/image" Target="../media/image64.png"/><Relationship Id="rId4" Type="http://schemas.openxmlformats.org/officeDocument/2006/relationships/image" Target="../media/image62.svg"/><Relationship Id="rId9" Type="http://schemas.openxmlformats.org/officeDocument/2006/relationships/customXml" Target="../ink/ink52.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59.xml"/><Relationship Id="rId18" Type="http://schemas.openxmlformats.org/officeDocument/2006/relationships/image" Target="../media/image74.png"/><Relationship Id="rId26" Type="http://schemas.openxmlformats.org/officeDocument/2006/relationships/image" Target="../media/image78.png"/><Relationship Id="rId3" Type="http://schemas.openxmlformats.org/officeDocument/2006/relationships/customXml" Target="../ink/ink54.xml"/><Relationship Id="rId21" Type="http://schemas.openxmlformats.org/officeDocument/2006/relationships/customXml" Target="../ink/ink63.xml"/><Relationship Id="rId7" Type="http://schemas.openxmlformats.org/officeDocument/2006/relationships/customXml" Target="../ink/ink56.xml"/><Relationship Id="rId12" Type="http://schemas.openxmlformats.org/officeDocument/2006/relationships/image" Target="../media/image71.png"/><Relationship Id="rId17" Type="http://schemas.openxmlformats.org/officeDocument/2006/relationships/customXml" Target="../ink/ink61.xml"/><Relationship Id="rId25" Type="http://schemas.openxmlformats.org/officeDocument/2006/relationships/customXml" Target="../ink/ink65.xml"/><Relationship Id="rId2" Type="http://schemas.openxmlformats.org/officeDocument/2006/relationships/image" Target="../media/image66.png"/><Relationship Id="rId16" Type="http://schemas.openxmlformats.org/officeDocument/2006/relationships/image" Target="../media/image73.png"/><Relationship Id="rId20" Type="http://schemas.openxmlformats.org/officeDocument/2006/relationships/image" Target="../media/image75.png"/><Relationship Id="rId29" Type="http://schemas.openxmlformats.org/officeDocument/2006/relationships/customXml" Target="../ink/ink67.xm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customXml" Target="../ink/ink58.xml"/><Relationship Id="rId24" Type="http://schemas.openxmlformats.org/officeDocument/2006/relationships/image" Target="../media/image77.png"/><Relationship Id="rId5" Type="http://schemas.openxmlformats.org/officeDocument/2006/relationships/customXml" Target="../ink/ink55.xml"/><Relationship Id="rId15" Type="http://schemas.openxmlformats.org/officeDocument/2006/relationships/customXml" Target="../ink/ink60.xml"/><Relationship Id="rId23" Type="http://schemas.openxmlformats.org/officeDocument/2006/relationships/customXml" Target="../ink/ink64.xml"/><Relationship Id="rId28" Type="http://schemas.openxmlformats.org/officeDocument/2006/relationships/image" Target="../media/image79.png"/><Relationship Id="rId10" Type="http://schemas.openxmlformats.org/officeDocument/2006/relationships/image" Target="../media/image70.png"/><Relationship Id="rId19" Type="http://schemas.openxmlformats.org/officeDocument/2006/relationships/customXml" Target="../ink/ink62.xml"/><Relationship Id="rId4" Type="http://schemas.openxmlformats.org/officeDocument/2006/relationships/image" Target="../media/image67.png"/><Relationship Id="rId9" Type="http://schemas.openxmlformats.org/officeDocument/2006/relationships/customXml" Target="../ink/ink57.xml"/><Relationship Id="rId14" Type="http://schemas.openxmlformats.org/officeDocument/2006/relationships/image" Target="../media/image72.png"/><Relationship Id="rId22" Type="http://schemas.openxmlformats.org/officeDocument/2006/relationships/image" Target="../media/image76.png"/><Relationship Id="rId27" Type="http://schemas.openxmlformats.org/officeDocument/2006/relationships/customXml" Target="../ink/ink66.xml"/><Relationship Id="rId30" Type="http://schemas.openxmlformats.org/officeDocument/2006/relationships/image" Target="../media/image80.png"/></Relationships>
</file>

<file path=ppt/slides/_rels/slide18.xml.rels><?xml version="1.0" encoding="UTF-8" standalone="yes"?>
<Relationships xmlns="http://schemas.openxmlformats.org/package/2006/relationships"><Relationship Id="rId13" Type="http://schemas.openxmlformats.org/officeDocument/2006/relationships/customXml" Target="../ink/ink73.xml"/><Relationship Id="rId18" Type="http://schemas.openxmlformats.org/officeDocument/2006/relationships/image" Target="../media/image86.png"/><Relationship Id="rId26" Type="http://schemas.openxmlformats.org/officeDocument/2006/relationships/image" Target="../media/image90.png"/><Relationship Id="rId3" Type="http://schemas.openxmlformats.org/officeDocument/2006/relationships/customXml" Target="../ink/ink68.xml"/><Relationship Id="rId21" Type="http://schemas.openxmlformats.org/officeDocument/2006/relationships/customXml" Target="../ink/ink77.xml"/><Relationship Id="rId34" Type="http://schemas.openxmlformats.org/officeDocument/2006/relationships/image" Target="../media/image94.png"/><Relationship Id="rId7" Type="http://schemas.openxmlformats.org/officeDocument/2006/relationships/customXml" Target="../ink/ink70.xml"/><Relationship Id="rId12" Type="http://schemas.openxmlformats.org/officeDocument/2006/relationships/image" Target="../media/image83.png"/><Relationship Id="rId17" Type="http://schemas.openxmlformats.org/officeDocument/2006/relationships/customXml" Target="../ink/ink75.xml"/><Relationship Id="rId25" Type="http://schemas.openxmlformats.org/officeDocument/2006/relationships/customXml" Target="../ink/ink79.xml"/><Relationship Id="rId33" Type="http://schemas.openxmlformats.org/officeDocument/2006/relationships/customXml" Target="../ink/ink83.xml"/><Relationship Id="rId2" Type="http://schemas.openxmlformats.org/officeDocument/2006/relationships/image" Target="../media/image81.png"/><Relationship Id="rId16" Type="http://schemas.openxmlformats.org/officeDocument/2006/relationships/image" Target="../media/image85.png"/><Relationship Id="rId20" Type="http://schemas.openxmlformats.org/officeDocument/2006/relationships/image" Target="../media/image87.png"/><Relationship Id="rId29" Type="http://schemas.openxmlformats.org/officeDocument/2006/relationships/customXml" Target="../ink/ink81.xml"/><Relationship Id="rId1" Type="http://schemas.openxmlformats.org/officeDocument/2006/relationships/slideLayout" Target="../slideLayouts/slideLayout7.xml"/><Relationship Id="rId6" Type="http://schemas.openxmlformats.org/officeDocument/2006/relationships/image" Target="../media/image800.png"/><Relationship Id="rId11" Type="http://schemas.openxmlformats.org/officeDocument/2006/relationships/customXml" Target="../ink/ink72.xml"/><Relationship Id="rId24" Type="http://schemas.openxmlformats.org/officeDocument/2006/relationships/image" Target="../media/image89.png"/><Relationship Id="rId32" Type="http://schemas.openxmlformats.org/officeDocument/2006/relationships/image" Target="../media/image93.png"/><Relationship Id="rId5" Type="http://schemas.openxmlformats.org/officeDocument/2006/relationships/customXml" Target="../ink/ink69.xml"/><Relationship Id="rId15" Type="http://schemas.openxmlformats.org/officeDocument/2006/relationships/customXml" Target="../ink/ink74.xml"/><Relationship Id="rId23" Type="http://schemas.openxmlformats.org/officeDocument/2006/relationships/customXml" Target="../ink/ink78.xml"/><Relationship Id="rId28" Type="http://schemas.openxmlformats.org/officeDocument/2006/relationships/image" Target="../media/image91.png"/><Relationship Id="rId36"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customXml" Target="../ink/ink76.xml"/><Relationship Id="rId31" Type="http://schemas.openxmlformats.org/officeDocument/2006/relationships/customXml" Target="../ink/ink82.xml"/><Relationship Id="rId4" Type="http://schemas.openxmlformats.org/officeDocument/2006/relationships/image" Target="../media/image790.png"/><Relationship Id="rId9" Type="http://schemas.openxmlformats.org/officeDocument/2006/relationships/customXml" Target="../ink/ink71.xml"/><Relationship Id="rId14" Type="http://schemas.openxmlformats.org/officeDocument/2006/relationships/image" Target="../media/image84.png"/><Relationship Id="rId22" Type="http://schemas.openxmlformats.org/officeDocument/2006/relationships/image" Target="../media/image88.png"/><Relationship Id="rId27" Type="http://schemas.openxmlformats.org/officeDocument/2006/relationships/customXml" Target="../ink/ink80.xml"/><Relationship Id="rId30" Type="http://schemas.openxmlformats.org/officeDocument/2006/relationships/image" Target="../media/image92.png"/><Relationship Id="rId35" Type="http://schemas.openxmlformats.org/officeDocument/2006/relationships/customXml" Target="../ink/ink84.xml"/><Relationship Id="rId8" Type="http://schemas.openxmlformats.org/officeDocument/2006/relationships/image" Target="../media/image810.png"/></Relationships>
</file>

<file path=ppt/slides/_rels/slide19.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customXml" Target="../ink/ink86.xml"/><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customXml" Target="../ink/ink87.xml"/><Relationship Id="rId7" Type="http://schemas.openxmlformats.org/officeDocument/2006/relationships/customXml" Target="../ink/ink89.xml"/><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customXml" Target="../ink/ink88.xml"/><Relationship Id="rId10" Type="http://schemas.openxmlformats.org/officeDocument/2006/relationships/image" Target="../media/image103.png"/><Relationship Id="rId4" Type="http://schemas.openxmlformats.org/officeDocument/2006/relationships/image" Target="../media/image100.png"/><Relationship Id="rId9" Type="http://schemas.openxmlformats.org/officeDocument/2006/relationships/customXml" Target="../ink/ink90.xml"/></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96.xml"/><Relationship Id="rId18" Type="http://schemas.openxmlformats.org/officeDocument/2006/relationships/image" Target="../media/image112.png"/><Relationship Id="rId3" Type="http://schemas.openxmlformats.org/officeDocument/2006/relationships/customXml" Target="../ink/ink91.xml"/><Relationship Id="rId21" Type="http://schemas.openxmlformats.org/officeDocument/2006/relationships/customXml" Target="../ink/ink100.xml"/><Relationship Id="rId7" Type="http://schemas.openxmlformats.org/officeDocument/2006/relationships/customXml" Target="../ink/ink93.xml"/><Relationship Id="rId12" Type="http://schemas.openxmlformats.org/officeDocument/2006/relationships/image" Target="../media/image109.png"/><Relationship Id="rId17" Type="http://schemas.openxmlformats.org/officeDocument/2006/relationships/customXml" Target="../ink/ink98.xml"/><Relationship Id="rId2" Type="http://schemas.openxmlformats.org/officeDocument/2006/relationships/image" Target="../media/image104.png"/><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customXml" Target="../ink/ink95.xml"/><Relationship Id="rId5" Type="http://schemas.openxmlformats.org/officeDocument/2006/relationships/customXml" Target="../ink/ink92.xml"/><Relationship Id="rId15" Type="http://schemas.openxmlformats.org/officeDocument/2006/relationships/customXml" Target="../ink/ink97.xml"/><Relationship Id="rId10" Type="http://schemas.openxmlformats.org/officeDocument/2006/relationships/image" Target="../media/image108.png"/><Relationship Id="rId19" Type="http://schemas.openxmlformats.org/officeDocument/2006/relationships/customXml" Target="../ink/ink99.xml"/><Relationship Id="rId4" Type="http://schemas.openxmlformats.org/officeDocument/2006/relationships/image" Target="../media/image105.png"/><Relationship Id="rId9" Type="http://schemas.openxmlformats.org/officeDocument/2006/relationships/customXml" Target="../ink/ink94.xml"/><Relationship Id="rId14" Type="http://schemas.openxmlformats.org/officeDocument/2006/relationships/image" Target="../media/image110.png"/><Relationship Id="rId22" Type="http://schemas.openxmlformats.org/officeDocument/2006/relationships/image" Target="../media/image114.png"/></Relationships>
</file>

<file path=ppt/slides/_rels/slide2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customXml" Target="../ink/ink106.xml"/><Relationship Id="rId18" Type="http://schemas.openxmlformats.org/officeDocument/2006/relationships/image" Target="../media/image123.png"/><Relationship Id="rId26" Type="http://schemas.openxmlformats.org/officeDocument/2006/relationships/image" Target="../media/image127.png"/><Relationship Id="rId3" Type="http://schemas.openxmlformats.org/officeDocument/2006/relationships/customXml" Target="../ink/ink101.xml"/><Relationship Id="rId21" Type="http://schemas.openxmlformats.org/officeDocument/2006/relationships/customXml" Target="../ink/ink110.xml"/><Relationship Id="rId7" Type="http://schemas.openxmlformats.org/officeDocument/2006/relationships/customXml" Target="../ink/ink103.xml"/><Relationship Id="rId12" Type="http://schemas.openxmlformats.org/officeDocument/2006/relationships/image" Target="../media/image120.png"/><Relationship Id="rId17" Type="http://schemas.openxmlformats.org/officeDocument/2006/relationships/customXml" Target="../ink/ink108.xml"/><Relationship Id="rId25" Type="http://schemas.openxmlformats.org/officeDocument/2006/relationships/customXml" Target="../ink/ink112.xml"/><Relationship Id="rId2" Type="http://schemas.openxmlformats.org/officeDocument/2006/relationships/image" Target="../media/image115.png"/><Relationship Id="rId16" Type="http://schemas.openxmlformats.org/officeDocument/2006/relationships/image" Target="../media/image122.png"/><Relationship Id="rId20"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17.png"/><Relationship Id="rId11" Type="http://schemas.openxmlformats.org/officeDocument/2006/relationships/customXml" Target="../ink/ink105.xml"/><Relationship Id="rId24" Type="http://schemas.openxmlformats.org/officeDocument/2006/relationships/image" Target="../media/image126.png"/><Relationship Id="rId5" Type="http://schemas.openxmlformats.org/officeDocument/2006/relationships/customXml" Target="../ink/ink102.xml"/><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28.png"/><Relationship Id="rId10" Type="http://schemas.openxmlformats.org/officeDocument/2006/relationships/image" Target="../media/image119.png"/><Relationship Id="rId19" Type="http://schemas.openxmlformats.org/officeDocument/2006/relationships/customXml" Target="../ink/ink109.xml"/><Relationship Id="rId4" Type="http://schemas.openxmlformats.org/officeDocument/2006/relationships/image" Target="../media/image116.png"/><Relationship Id="rId9" Type="http://schemas.openxmlformats.org/officeDocument/2006/relationships/customXml" Target="../ink/ink104.xml"/><Relationship Id="rId14" Type="http://schemas.openxmlformats.org/officeDocument/2006/relationships/image" Target="../media/image121.png"/><Relationship Id="rId22" Type="http://schemas.openxmlformats.org/officeDocument/2006/relationships/image" Target="../media/image125.png"/><Relationship Id="rId27" Type="http://schemas.openxmlformats.org/officeDocument/2006/relationships/customXml" Target="../ink/ink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loud.google.com/looker/docs/waterfall-options" TargetMode="External"/><Relationship Id="rId3" Type="http://schemas.openxmlformats.org/officeDocument/2006/relationships/hyperlink" Target="https://cloud.google.com/looker/docs/bar-options" TargetMode="External"/><Relationship Id="rId7" Type="http://schemas.openxmlformats.org/officeDocument/2006/relationships/hyperlink" Target="https://cloud.google.com/looker/docs/boxplot-options" TargetMode="External"/><Relationship Id="rId2" Type="http://schemas.openxmlformats.org/officeDocument/2006/relationships/hyperlink" Target="https://cloud.google.com/looker/docs/column-options" TargetMode="External"/><Relationship Id="rId1" Type="http://schemas.openxmlformats.org/officeDocument/2006/relationships/slideLayout" Target="../slideLayouts/slideLayout7.xml"/><Relationship Id="rId6" Type="http://schemas.openxmlformats.org/officeDocument/2006/relationships/hyperlink" Target="https://cloud.google.com/looker/docs/area-options" TargetMode="External"/><Relationship Id="rId5" Type="http://schemas.openxmlformats.org/officeDocument/2006/relationships/hyperlink" Target="https://cloud.google.com/looker/docs/line-options" TargetMode="External"/><Relationship Id="rId10" Type="http://schemas.openxmlformats.org/officeDocument/2006/relationships/hyperlink" Target="https://cloud.google.com/looker/docs/donut-multiples-options" TargetMode="External"/><Relationship Id="rId4" Type="http://schemas.openxmlformats.org/officeDocument/2006/relationships/hyperlink" Target="https://cloud.google.com/looker/docs/scatter-options" TargetMode="External"/><Relationship Id="rId9" Type="http://schemas.openxmlformats.org/officeDocument/2006/relationships/hyperlink" Target="https://cloud.google.com/looker/docs/pie-option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cloud.google.com/looker/docs/word-cloud-options" TargetMode="External"/><Relationship Id="rId3" Type="http://schemas.openxmlformats.org/officeDocument/2006/relationships/hyperlink" Target="https://cloud.google.com/looker/docs/timeline-options" TargetMode="External"/><Relationship Id="rId7" Type="http://schemas.openxmlformats.org/officeDocument/2006/relationships/hyperlink" Target="https://cloud.google.com/looker/docs/legacy-table-options" TargetMode="External"/><Relationship Id="rId12" Type="http://schemas.openxmlformats.org/officeDocument/2006/relationships/hyperlink" Target="https://cloud.google.com/looker/docs/map-points-options" TargetMode="External"/><Relationship Id="rId2" Type="http://schemas.openxmlformats.org/officeDocument/2006/relationships/hyperlink" Target="https://cloud.google.com/looker/docs/funnel-options" TargetMode="External"/><Relationship Id="rId1" Type="http://schemas.openxmlformats.org/officeDocument/2006/relationships/slideLayout" Target="../slideLayouts/slideLayout7.xml"/><Relationship Id="rId6" Type="http://schemas.openxmlformats.org/officeDocument/2006/relationships/hyperlink" Target="https://cloud.google.com/looker/docs/table-options" TargetMode="External"/><Relationship Id="rId11" Type="http://schemas.openxmlformats.org/officeDocument/2006/relationships/hyperlink" Target="https://cloud.google.com/looker/docs/map-regions-options" TargetMode="External"/><Relationship Id="rId5" Type="http://schemas.openxmlformats.org/officeDocument/2006/relationships/hyperlink" Target="https://cloud.google.com/looker/docs/single-record-options" TargetMode="External"/><Relationship Id="rId10" Type="http://schemas.openxmlformats.org/officeDocument/2006/relationships/hyperlink" Target="https://cloud.google.com/looker/docs/map-options" TargetMode="External"/><Relationship Id="rId4" Type="http://schemas.openxmlformats.org/officeDocument/2006/relationships/hyperlink" Target="https://cloud.google.com/looker/docs/single-value-options" TargetMode="External"/><Relationship Id="rId9" Type="http://schemas.openxmlformats.org/officeDocument/2006/relationships/hyperlink" Target="https://cloud.google.com/looker/docs/google-map-option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10.png"/></Relationships>
</file>

<file path=ppt/slides/_rels/slide4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12.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7" name="Rectangle 20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ight Triangle 2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7CB50-0D92-D3BA-FB32-BF072326FDAF}"/>
              </a:ext>
            </a:extLst>
          </p:cNvPr>
          <p:cNvSpPr txBox="1"/>
          <p:nvPr/>
        </p:nvSpPr>
        <p:spPr>
          <a:xfrm>
            <a:off x="1289304" y="3220872"/>
            <a:ext cx="8921672" cy="192143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8000" b="1" dirty="0">
              <a:latin typeface="+mj-lt"/>
              <a:ea typeface="+mj-ea"/>
              <a:cs typeface="+mj-cs"/>
            </a:endParaRPr>
          </a:p>
        </p:txBody>
      </p:sp>
      <p:pic>
        <p:nvPicPr>
          <p:cNvPr id="3" name="Picture 2" descr="A logo with a black background&#10;&#10;Description automatically generated">
            <a:extLst>
              <a:ext uri="{FF2B5EF4-FFF2-40B4-BE49-F238E27FC236}">
                <a16:creationId xmlns:a16="http://schemas.microsoft.com/office/drawing/2014/main" id="{44618ACE-2CB6-CE46-F856-660334841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870" y="-80575"/>
            <a:ext cx="1845127" cy="1915336"/>
          </a:xfrm>
          <a:prstGeom prst="rect">
            <a:avLst/>
          </a:prstGeom>
        </p:spPr>
      </p:pic>
      <p:pic>
        <p:nvPicPr>
          <p:cNvPr id="9" name="Picture 8" descr="A close up of a logo">
            <a:extLst>
              <a:ext uri="{FF2B5EF4-FFF2-40B4-BE49-F238E27FC236}">
                <a16:creationId xmlns:a16="http://schemas.microsoft.com/office/drawing/2014/main" id="{89BF4884-0585-0F1F-3FD7-C8331D60A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22" y="3313008"/>
            <a:ext cx="3809222" cy="2199824"/>
          </a:xfrm>
          <a:prstGeom prst="rect">
            <a:avLst/>
          </a:prstGeom>
        </p:spPr>
      </p:pic>
      <p:pic>
        <p:nvPicPr>
          <p:cNvPr id="4" name="Picture 3" descr="A black background with circles&#10;&#10;Description automatically generated">
            <a:extLst>
              <a:ext uri="{FF2B5EF4-FFF2-40B4-BE49-F238E27FC236}">
                <a16:creationId xmlns:a16="http://schemas.microsoft.com/office/drawing/2014/main" id="{7AF99015-A782-E8CD-B485-F5EAAB059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018" y="3710694"/>
            <a:ext cx="6096000" cy="1619250"/>
          </a:xfrm>
          <a:prstGeom prst="rect">
            <a:avLst/>
          </a:prstGeom>
        </p:spPr>
      </p:pic>
      <p:sp>
        <p:nvSpPr>
          <p:cNvPr id="6" name="TextBox 5">
            <a:extLst>
              <a:ext uri="{FF2B5EF4-FFF2-40B4-BE49-F238E27FC236}">
                <a16:creationId xmlns:a16="http://schemas.microsoft.com/office/drawing/2014/main" id="{38D663E1-F39D-79DE-135E-1373AAA53DC7}"/>
              </a:ext>
            </a:extLst>
          </p:cNvPr>
          <p:cNvSpPr txBox="1"/>
          <p:nvPr/>
        </p:nvSpPr>
        <p:spPr>
          <a:xfrm flipH="1">
            <a:off x="722456" y="1709566"/>
            <a:ext cx="12679779" cy="769441"/>
          </a:xfrm>
          <a:prstGeom prst="rect">
            <a:avLst/>
          </a:prstGeom>
          <a:noFill/>
        </p:spPr>
        <p:txBody>
          <a:bodyPr wrap="square" rtlCol="0">
            <a:spAutoFit/>
          </a:bodyPr>
          <a:lstStyle/>
          <a:p>
            <a:r>
              <a:rPr lang="en-IN" sz="4400" b="1" dirty="0">
                <a:solidFill>
                  <a:schemeClr val="accent1">
                    <a:lumMod val="75000"/>
                  </a:schemeClr>
                </a:solidFill>
                <a:latin typeface="Rockwell" panose="02060603020205020403" pitchFamily="18" charset="0"/>
              </a:rPr>
              <a:t>LOOKER TRAINING FOR BEGINNERS</a:t>
            </a:r>
          </a:p>
        </p:txBody>
      </p:sp>
      <p:sp>
        <p:nvSpPr>
          <p:cNvPr id="7" name="TextBox 6">
            <a:extLst>
              <a:ext uri="{FF2B5EF4-FFF2-40B4-BE49-F238E27FC236}">
                <a16:creationId xmlns:a16="http://schemas.microsoft.com/office/drawing/2014/main" id="{29FDC015-1960-C006-89BE-D3FC83D44445}"/>
              </a:ext>
            </a:extLst>
          </p:cNvPr>
          <p:cNvSpPr txBox="1"/>
          <p:nvPr/>
        </p:nvSpPr>
        <p:spPr>
          <a:xfrm>
            <a:off x="4105835" y="2595743"/>
            <a:ext cx="7055224" cy="523220"/>
          </a:xfrm>
          <a:prstGeom prst="rect">
            <a:avLst/>
          </a:prstGeom>
          <a:noFill/>
        </p:spPr>
        <p:txBody>
          <a:bodyPr wrap="square" rtlCol="0">
            <a:spAutoFit/>
          </a:bodyPr>
          <a:lstStyle/>
          <a:p>
            <a:r>
              <a:rPr lang="en-IN" sz="2800" b="1" dirty="0">
                <a:latin typeface="NouvelR" pitchFamily="2" charset="0"/>
              </a:rPr>
              <a:t>By Devarajan Palaniappan (DATA POLE)</a:t>
            </a:r>
          </a:p>
        </p:txBody>
      </p:sp>
      <p:sp>
        <p:nvSpPr>
          <p:cNvPr id="2" name="TextBox 1">
            <a:extLst>
              <a:ext uri="{FF2B5EF4-FFF2-40B4-BE49-F238E27FC236}">
                <a16:creationId xmlns:a16="http://schemas.microsoft.com/office/drawing/2014/main" id="{71D7A268-F8F6-97BC-400F-02AC67A50814}"/>
              </a:ext>
            </a:extLst>
          </p:cNvPr>
          <p:cNvSpPr txBox="1"/>
          <p:nvPr/>
        </p:nvSpPr>
        <p:spPr>
          <a:xfrm>
            <a:off x="4711727" y="5604968"/>
            <a:ext cx="1940085" cy="646331"/>
          </a:xfrm>
          <a:prstGeom prst="rect">
            <a:avLst/>
          </a:prstGeom>
          <a:solidFill>
            <a:schemeClr val="accent5">
              <a:lumMod val="75000"/>
            </a:schemeClr>
          </a:solidFill>
        </p:spPr>
        <p:txBody>
          <a:bodyPr wrap="square" rtlCol="0">
            <a:spAutoFit/>
          </a:bodyPr>
          <a:lstStyle/>
          <a:p>
            <a:r>
              <a:rPr lang="en-IN" sz="3600" b="1" dirty="0">
                <a:ln>
                  <a:solidFill>
                    <a:schemeClr val="bg1"/>
                  </a:solidFill>
                </a:ln>
                <a:solidFill>
                  <a:schemeClr val="bg1"/>
                </a:solidFill>
              </a:rPr>
              <a:t>Session 4</a:t>
            </a:r>
          </a:p>
        </p:txBody>
      </p:sp>
    </p:spTree>
    <p:extLst>
      <p:ext uri="{BB962C8B-B14F-4D97-AF65-F5344CB8AC3E}">
        <p14:creationId xmlns:p14="http://schemas.microsoft.com/office/powerpoint/2010/main" val="2902381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98D469B-953A-ECA0-45EB-2D53AF50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848CF5F-992A-C596-670E-1F8DF838EFF4}"/>
                  </a:ext>
                </a:extLst>
              </p14:cNvPr>
              <p14:cNvContentPartPr/>
              <p14:nvPr/>
            </p14:nvContentPartPr>
            <p14:xfrm>
              <a:off x="9780141" y="1191593"/>
              <a:ext cx="2250720" cy="73800"/>
            </p14:xfrm>
          </p:contentPart>
        </mc:Choice>
        <mc:Fallback xmlns="">
          <p:pic>
            <p:nvPicPr>
              <p:cNvPr id="2" name="Ink 1">
                <a:extLst>
                  <a:ext uri="{FF2B5EF4-FFF2-40B4-BE49-F238E27FC236}">
                    <a16:creationId xmlns:a16="http://schemas.microsoft.com/office/drawing/2014/main" id="{B848CF5F-992A-C596-670E-1F8DF838EFF4}"/>
                  </a:ext>
                </a:extLst>
              </p:cNvPr>
              <p:cNvPicPr/>
              <p:nvPr/>
            </p:nvPicPr>
            <p:blipFill>
              <a:blip r:embed="rId4"/>
              <a:stretch>
                <a:fillRect/>
              </a:stretch>
            </p:blipFill>
            <p:spPr>
              <a:xfrm>
                <a:off x="9771501" y="1182593"/>
                <a:ext cx="2268360" cy="91440"/>
              </a:xfrm>
              <a:prstGeom prst="rect">
                <a:avLst/>
              </a:prstGeom>
            </p:spPr>
          </p:pic>
        </mc:Fallback>
      </mc:AlternateContent>
      <p:grpSp>
        <p:nvGrpSpPr>
          <p:cNvPr id="6" name="Group 5">
            <a:extLst>
              <a:ext uri="{FF2B5EF4-FFF2-40B4-BE49-F238E27FC236}">
                <a16:creationId xmlns:a16="http://schemas.microsoft.com/office/drawing/2014/main" id="{C018703E-AF5E-A5D1-5656-9D62A6F3DFFD}"/>
              </a:ext>
            </a:extLst>
          </p:cNvPr>
          <p:cNvGrpSpPr/>
          <p:nvPr/>
        </p:nvGrpSpPr>
        <p:grpSpPr>
          <a:xfrm>
            <a:off x="9762501" y="1210313"/>
            <a:ext cx="2186640" cy="419400"/>
            <a:chOff x="9762501" y="1210313"/>
            <a:chExt cx="2186640" cy="41940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0C54A1C-19A3-73EC-F8A4-1C4AECDBBA07}"/>
                    </a:ext>
                  </a:extLst>
                </p14:cNvPr>
                <p14:cNvContentPartPr/>
                <p14:nvPr/>
              </p14:nvContentPartPr>
              <p14:xfrm>
                <a:off x="9762501" y="1210313"/>
                <a:ext cx="2186640" cy="419400"/>
              </p14:xfrm>
            </p:contentPart>
          </mc:Choice>
          <mc:Fallback xmlns="">
            <p:pic>
              <p:nvPicPr>
                <p:cNvPr id="4" name="Ink 3">
                  <a:extLst>
                    <a:ext uri="{FF2B5EF4-FFF2-40B4-BE49-F238E27FC236}">
                      <a16:creationId xmlns:a16="http://schemas.microsoft.com/office/drawing/2014/main" id="{E0C54A1C-19A3-73EC-F8A4-1C4AECDBBA07}"/>
                    </a:ext>
                  </a:extLst>
                </p:cNvPr>
                <p:cNvPicPr/>
                <p:nvPr/>
              </p:nvPicPr>
              <p:blipFill>
                <a:blip r:embed="rId6"/>
                <a:stretch>
                  <a:fillRect/>
                </a:stretch>
              </p:blipFill>
              <p:spPr>
                <a:xfrm>
                  <a:off x="9753501" y="1201313"/>
                  <a:ext cx="22042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E0E20425-C422-3ACC-9522-BB0AEB200EA8}"/>
                    </a:ext>
                  </a:extLst>
                </p14:cNvPr>
                <p14:cNvContentPartPr/>
                <p14:nvPr/>
              </p14:nvContentPartPr>
              <p14:xfrm>
                <a:off x="11896221" y="1245953"/>
                <a:ext cx="360" cy="233280"/>
              </p14:xfrm>
            </p:contentPart>
          </mc:Choice>
          <mc:Fallback xmlns="">
            <p:pic>
              <p:nvPicPr>
                <p:cNvPr id="5" name="Ink 4">
                  <a:extLst>
                    <a:ext uri="{FF2B5EF4-FFF2-40B4-BE49-F238E27FC236}">
                      <a16:creationId xmlns:a16="http://schemas.microsoft.com/office/drawing/2014/main" id="{E0E20425-C422-3ACC-9522-BB0AEB200EA8}"/>
                    </a:ext>
                  </a:extLst>
                </p:cNvPr>
                <p:cNvPicPr/>
                <p:nvPr/>
              </p:nvPicPr>
              <p:blipFill>
                <a:blip r:embed="rId8"/>
                <a:stretch>
                  <a:fillRect/>
                </a:stretch>
              </p:blipFill>
              <p:spPr>
                <a:xfrm>
                  <a:off x="11887221" y="1236953"/>
                  <a:ext cx="1800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D91DEFF-8FAB-83C2-9A57-FFEC5609BD44}"/>
                  </a:ext>
                </a:extLst>
              </p14:cNvPr>
              <p14:cNvContentPartPr/>
              <p14:nvPr/>
            </p14:nvContentPartPr>
            <p14:xfrm>
              <a:off x="10049061" y="1380593"/>
              <a:ext cx="896760" cy="360"/>
            </p14:xfrm>
          </p:contentPart>
        </mc:Choice>
        <mc:Fallback xmlns="">
          <p:pic>
            <p:nvPicPr>
              <p:cNvPr id="7" name="Ink 6">
                <a:extLst>
                  <a:ext uri="{FF2B5EF4-FFF2-40B4-BE49-F238E27FC236}">
                    <a16:creationId xmlns:a16="http://schemas.microsoft.com/office/drawing/2014/main" id="{CD91DEFF-8FAB-83C2-9A57-FFEC5609BD44}"/>
                  </a:ext>
                </a:extLst>
              </p:cNvPr>
              <p:cNvPicPr/>
              <p:nvPr/>
            </p:nvPicPr>
            <p:blipFill>
              <a:blip r:embed="rId10"/>
              <a:stretch>
                <a:fillRect/>
              </a:stretch>
            </p:blipFill>
            <p:spPr>
              <a:xfrm>
                <a:off x="9995421" y="1272593"/>
                <a:ext cx="1004400" cy="216000"/>
              </a:xfrm>
              <a:prstGeom prst="rect">
                <a:avLst/>
              </a:prstGeom>
            </p:spPr>
          </p:pic>
        </mc:Fallback>
      </mc:AlternateContent>
    </p:spTree>
    <p:extLst>
      <p:ext uri="{BB962C8B-B14F-4D97-AF65-F5344CB8AC3E}">
        <p14:creationId xmlns:p14="http://schemas.microsoft.com/office/powerpoint/2010/main" val="3203620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D34ABA0-4815-4499-AE91-D1C17A85D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1C39DB-9AB2-FAC2-6E01-CC8AFA9C0527}"/>
                  </a:ext>
                </a:extLst>
              </p14:cNvPr>
              <p14:cNvContentPartPr/>
              <p14:nvPr/>
            </p14:nvContentPartPr>
            <p14:xfrm>
              <a:off x="7791861" y="1989353"/>
              <a:ext cx="915480" cy="118080"/>
            </p14:xfrm>
          </p:contentPart>
        </mc:Choice>
        <mc:Fallback xmlns="">
          <p:pic>
            <p:nvPicPr>
              <p:cNvPr id="2" name="Ink 1">
                <a:extLst>
                  <a:ext uri="{FF2B5EF4-FFF2-40B4-BE49-F238E27FC236}">
                    <a16:creationId xmlns:a16="http://schemas.microsoft.com/office/drawing/2014/main" id="{3C1C39DB-9AB2-FAC2-6E01-CC8AFA9C0527}"/>
                  </a:ext>
                </a:extLst>
              </p:cNvPr>
              <p:cNvPicPr/>
              <p:nvPr/>
            </p:nvPicPr>
            <p:blipFill>
              <a:blip r:embed="rId4"/>
              <a:stretch>
                <a:fillRect/>
              </a:stretch>
            </p:blipFill>
            <p:spPr>
              <a:xfrm>
                <a:off x="7737861" y="1881353"/>
                <a:ext cx="10231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F156A4D-C651-C2EC-79DE-D62863CA0C00}"/>
                  </a:ext>
                </a:extLst>
              </p14:cNvPr>
              <p14:cNvContentPartPr/>
              <p14:nvPr/>
            </p14:nvContentPartPr>
            <p14:xfrm>
              <a:off x="7628061" y="1909433"/>
              <a:ext cx="35280" cy="554760"/>
            </p14:xfrm>
          </p:contentPart>
        </mc:Choice>
        <mc:Fallback xmlns="">
          <p:pic>
            <p:nvPicPr>
              <p:cNvPr id="4" name="Ink 3">
                <a:extLst>
                  <a:ext uri="{FF2B5EF4-FFF2-40B4-BE49-F238E27FC236}">
                    <a16:creationId xmlns:a16="http://schemas.microsoft.com/office/drawing/2014/main" id="{9F156A4D-C651-C2EC-79DE-D62863CA0C00}"/>
                  </a:ext>
                </a:extLst>
              </p:cNvPr>
              <p:cNvPicPr/>
              <p:nvPr/>
            </p:nvPicPr>
            <p:blipFill>
              <a:blip r:embed="rId6"/>
              <a:stretch>
                <a:fillRect/>
              </a:stretch>
            </p:blipFill>
            <p:spPr>
              <a:xfrm>
                <a:off x="7619421" y="1900793"/>
                <a:ext cx="5292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82B009A-2D05-EF40-68D4-01D5297E8566}"/>
                  </a:ext>
                </a:extLst>
              </p14:cNvPr>
              <p14:cNvContentPartPr/>
              <p14:nvPr/>
            </p14:nvContentPartPr>
            <p14:xfrm>
              <a:off x="7628781" y="1871993"/>
              <a:ext cx="1286640" cy="571680"/>
            </p14:xfrm>
          </p:contentPart>
        </mc:Choice>
        <mc:Fallback xmlns="">
          <p:pic>
            <p:nvPicPr>
              <p:cNvPr id="5" name="Ink 4">
                <a:extLst>
                  <a:ext uri="{FF2B5EF4-FFF2-40B4-BE49-F238E27FC236}">
                    <a16:creationId xmlns:a16="http://schemas.microsoft.com/office/drawing/2014/main" id="{D82B009A-2D05-EF40-68D4-01D5297E8566}"/>
                  </a:ext>
                </a:extLst>
              </p:cNvPr>
              <p:cNvPicPr/>
              <p:nvPr/>
            </p:nvPicPr>
            <p:blipFill>
              <a:blip r:embed="rId8"/>
              <a:stretch>
                <a:fillRect/>
              </a:stretch>
            </p:blipFill>
            <p:spPr>
              <a:xfrm>
                <a:off x="7619781" y="1862993"/>
                <a:ext cx="13042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82BD8AB-3160-1054-3412-5F1FD2122F95}"/>
                  </a:ext>
                </a:extLst>
              </p14:cNvPr>
              <p14:cNvContentPartPr/>
              <p14:nvPr/>
            </p14:nvContentPartPr>
            <p14:xfrm>
              <a:off x="7682421" y="2410913"/>
              <a:ext cx="1272600" cy="18360"/>
            </p14:xfrm>
          </p:contentPart>
        </mc:Choice>
        <mc:Fallback xmlns="">
          <p:pic>
            <p:nvPicPr>
              <p:cNvPr id="10" name="Ink 9">
                <a:extLst>
                  <a:ext uri="{FF2B5EF4-FFF2-40B4-BE49-F238E27FC236}">
                    <a16:creationId xmlns:a16="http://schemas.microsoft.com/office/drawing/2014/main" id="{982BD8AB-3160-1054-3412-5F1FD2122F95}"/>
                  </a:ext>
                </a:extLst>
              </p:cNvPr>
              <p:cNvPicPr/>
              <p:nvPr/>
            </p:nvPicPr>
            <p:blipFill>
              <a:blip r:embed="rId10"/>
              <a:stretch>
                <a:fillRect/>
              </a:stretch>
            </p:blipFill>
            <p:spPr>
              <a:xfrm>
                <a:off x="7673781" y="2402273"/>
                <a:ext cx="1290240" cy="36000"/>
              </a:xfrm>
              <a:prstGeom prst="rect">
                <a:avLst/>
              </a:prstGeom>
            </p:spPr>
          </p:pic>
        </mc:Fallback>
      </mc:AlternateContent>
    </p:spTree>
    <p:extLst>
      <p:ext uri="{BB962C8B-B14F-4D97-AF65-F5344CB8AC3E}">
        <p14:creationId xmlns:p14="http://schemas.microsoft.com/office/powerpoint/2010/main" val="1163783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1FDE2CD-A14D-6DC0-248B-7A5205146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C33B937-44D9-ABA1-2B62-837AE9108143}"/>
                  </a:ext>
                </a:extLst>
              </p14:cNvPr>
              <p14:cNvContentPartPr/>
              <p14:nvPr/>
            </p14:nvContentPartPr>
            <p14:xfrm>
              <a:off x="2125821" y="1002953"/>
              <a:ext cx="2264040" cy="154440"/>
            </p14:xfrm>
          </p:contentPart>
        </mc:Choice>
        <mc:Fallback xmlns="">
          <p:pic>
            <p:nvPicPr>
              <p:cNvPr id="6" name="Ink 5">
                <a:extLst>
                  <a:ext uri="{FF2B5EF4-FFF2-40B4-BE49-F238E27FC236}">
                    <a16:creationId xmlns:a16="http://schemas.microsoft.com/office/drawing/2014/main" id="{1C33B937-44D9-ABA1-2B62-837AE9108143}"/>
                  </a:ext>
                </a:extLst>
              </p:cNvPr>
              <p:cNvPicPr/>
              <p:nvPr/>
            </p:nvPicPr>
            <p:blipFill>
              <a:blip r:embed="rId4"/>
              <a:stretch>
                <a:fillRect/>
              </a:stretch>
            </p:blipFill>
            <p:spPr>
              <a:xfrm>
                <a:off x="2072181" y="894953"/>
                <a:ext cx="2371680" cy="370080"/>
              </a:xfrm>
              <a:prstGeom prst="rect">
                <a:avLst/>
              </a:prstGeom>
            </p:spPr>
          </p:pic>
        </mc:Fallback>
      </mc:AlternateContent>
      <p:grpSp>
        <p:nvGrpSpPr>
          <p:cNvPr id="11" name="Group 10">
            <a:extLst>
              <a:ext uri="{FF2B5EF4-FFF2-40B4-BE49-F238E27FC236}">
                <a16:creationId xmlns:a16="http://schemas.microsoft.com/office/drawing/2014/main" id="{8341A13D-8CC4-6B70-6F06-A62B4A5FE548}"/>
              </a:ext>
            </a:extLst>
          </p:cNvPr>
          <p:cNvGrpSpPr/>
          <p:nvPr/>
        </p:nvGrpSpPr>
        <p:grpSpPr>
          <a:xfrm>
            <a:off x="1927101" y="518393"/>
            <a:ext cx="2834280" cy="1218240"/>
            <a:chOff x="1927101" y="518393"/>
            <a:chExt cx="2834280" cy="121824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FDEDB5-BC63-ED74-9661-14A3AF891739}"/>
                    </a:ext>
                  </a:extLst>
                </p14:cNvPr>
                <p14:cNvContentPartPr/>
                <p14:nvPr/>
              </p14:nvContentPartPr>
              <p14:xfrm>
                <a:off x="1927101" y="609473"/>
                <a:ext cx="146160" cy="1127160"/>
              </p14:xfrm>
            </p:contentPart>
          </mc:Choice>
          <mc:Fallback xmlns="">
            <p:pic>
              <p:nvPicPr>
                <p:cNvPr id="7" name="Ink 6">
                  <a:extLst>
                    <a:ext uri="{FF2B5EF4-FFF2-40B4-BE49-F238E27FC236}">
                      <a16:creationId xmlns:a16="http://schemas.microsoft.com/office/drawing/2014/main" id="{D8FDEDB5-BC63-ED74-9661-14A3AF891739}"/>
                    </a:ext>
                  </a:extLst>
                </p:cNvPr>
                <p:cNvPicPr/>
                <p:nvPr/>
              </p:nvPicPr>
              <p:blipFill>
                <a:blip r:embed="rId6"/>
                <a:stretch>
                  <a:fillRect/>
                </a:stretch>
              </p:blipFill>
              <p:spPr>
                <a:xfrm>
                  <a:off x="1918461" y="600833"/>
                  <a:ext cx="163800" cy="114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3A371FE-AB3C-1CCC-C866-E4150B63681F}"/>
                    </a:ext>
                  </a:extLst>
                </p14:cNvPr>
                <p14:cNvContentPartPr/>
                <p14:nvPr/>
              </p14:nvContentPartPr>
              <p14:xfrm>
                <a:off x="1954101" y="609473"/>
                <a:ext cx="360" cy="360"/>
              </p14:xfrm>
            </p:contentPart>
          </mc:Choice>
          <mc:Fallback xmlns="">
            <p:pic>
              <p:nvPicPr>
                <p:cNvPr id="8" name="Ink 7">
                  <a:extLst>
                    <a:ext uri="{FF2B5EF4-FFF2-40B4-BE49-F238E27FC236}">
                      <a16:creationId xmlns:a16="http://schemas.microsoft.com/office/drawing/2014/main" id="{E3A371FE-AB3C-1CCC-C866-E4150B63681F}"/>
                    </a:ext>
                  </a:extLst>
                </p:cNvPr>
                <p:cNvPicPr/>
                <p:nvPr/>
              </p:nvPicPr>
              <p:blipFill>
                <a:blip r:embed="rId8"/>
                <a:stretch>
                  <a:fillRect/>
                </a:stretch>
              </p:blipFill>
              <p:spPr>
                <a:xfrm>
                  <a:off x="1945461" y="6008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706898C-529D-A05D-78C2-E5FBFFDF520C}"/>
                    </a:ext>
                  </a:extLst>
                </p14:cNvPr>
                <p14:cNvContentPartPr/>
                <p14:nvPr/>
              </p14:nvContentPartPr>
              <p14:xfrm>
                <a:off x="1927101" y="518393"/>
                <a:ext cx="2834280" cy="736920"/>
              </p14:xfrm>
            </p:contentPart>
          </mc:Choice>
          <mc:Fallback xmlns="">
            <p:pic>
              <p:nvPicPr>
                <p:cNvPr id="10" name="Ink 9">
                  <a:extLst>
                    <a:ext uri="{FF2B5EF4-FFF2-40B4-BE49-F238E27FC236}">
                      <a16:creationId xmlns:a16="http://schemas.microsoft.com/office/drawing/2014/main" id="{5706898C-529D-A05D-78C2-E5FBFFDF520C}"/>
                    </a:ext>
                  </a:extLst>
                </p:cNvPr>
                <p:cNvPicPr/>
                <p:nvPr/>
              </p:nvPicPr>
              <p:blipFill>
                <a:blip r:embed="rId10"/>
                <a:stretch>
                  <a:fillRect/>
                </a:stretch>
              </p:blipFill>
              <p:spPr>
                <a:xfrm>
                  <a:off x="1918461" y="509753"/>
                  <a:ext cx="2851920" cy="75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D26125E-5912-D8F8-3E29-3A02AC135CCF}"/>
                  </a:ext>
                </a:extLst>
              </p14:cNvPr>
              <p14:cNvContentPartPr/>
              <p14:nvPr/>
            </p14:nvContentPartPr>
            <p14:xfrm>
              <a:off x="2079741" y="1112393"/>
              <a:ext cx="2798280" cy="583200"/>
            </p14:xfrm>
          </p:contentPart>
        </mc:Choice>
        <mc:Fallback xmlns="">
          <p:pic>
            <p:nvPicPr>
              <p:cNvPr id="12" name="Ink 11">
                <a:extLst>
                  <a:ext uri="{FF2B5EF4-FFF2-40B4-BE49-F238E27FC236}">
                    <a16:creationId xmlns:a16="http://schemas.microsoft.com/office/drawing/2014/main" id="{9D26125E-5912-D8F8-3E29-3A02AC135CCF}"/>
                  </a:ext>
                </a:extLst>
              </p:cNvPr>
              <p:cNvPicPr/>
              <p:nvPr/>
            </p:nvPicPr>
            <p:blipFill>
              <a:blip r:embed="rId12"/>
              <a:stretch>
                <a:fillRect/>
              </a:stretch>
            </p:blipFill>
            <p:spPr>
              <a:xfrm>
                <a:off x="2070741" y="1103753"/>
                <a:ext cx="2815920" cy="600840"/>
              </a:xfrm>
              <a:prstGeom prst="rect">
                <a:avLst/>
              </a:prstGeom>
            </p:spPr>
          </p:pic>
        </mc:Fallback>
      </mc:AlternateContent>
    </p:spTree>
    <p:extLst>
      <p:ext uri="{BB962C8B-B14F-4D97-AF65-F5344CB8AC3E}">
        <p14:creationId xmlns:p14="http://schemas.microsoft.com/office/powerpoint/2010/main" val="571717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98AE08B-60A1-A0F4-325E-083088317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E76B542-BC07-6547-81BC-0ED8E09AAD2A}"/>
                  </a:ext>
                </a:extLst>
              </p14:cNvPr>
              <p14:cNvContentPartPr/>
              <p14:nvPr/>
            </p14:nvContentPartPr>
            <p14:xfrm>
              <a:off x="429861" y="1102673"/>
              <a:ext cx="360" cy="360"/>
            </p14:xfrm>
          </p:contentPart>
        </mc:Choice>
        <mc:Fallback xmlns="">
          <p:pic>
            <p:nvPicPr>
              <p:cNvPr id="2" name="Ink 1">
                <a:extLst>
                  <a:ext uri="{FF2B5EF4-FFF2-40B4-BE49-F238E27FC236}">
                    <a16:creationId xmlns:a16="http://schemas.microsoft.com/office/drawing/2014/main" id="{EE76B542-BC07-6547-81BC-0ED8E09AAD2A}"/>
                  </a:ext>
                </a:extLst>
              </p:cNvPr>
              <p:cNvPicPr/>
              <p:nvPr/>
            </p:nvPicPr>
            <p:blipFill>
              <a:blip r:embed="rId4"/>
              <a:stretch>
                <a:fillRect/>
              </a:stretch>
            </p:blipFill>
            <p:spPr>
              <a:xfrm>
                <a:off x="376221" y="99467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3FE3BE3-1EBE-849C-744E-B764295962CE}"/>
                  </a:ext>
                </a:extLst>
              </p14:cNvPr>
              <p14:cNvContentPartPr/>
              <p14:nvPr/>
            </p14:nvContentPartPr>
            <p14:xfrm>
              <a:off x="421221" y="1057673"/>
              <a:ext cx="360" cy="360"/>
            </p14:xfrm>
          </p:contentPart>
        </mc:Choice>
        <mc:Fallback xmlns="">
          <p:pic>
            <p:nvPicPr>
              <p:cNvPr id="4" name="Ink 3">
                <a:extLst>
                  <a:ext uri="{FF2B5EF4-FFF2-40B4-BE49-F238E27FC236}">
                    <a16:creationId xmlns:a16="http://schemas.microsoft.com/office/drawing/2014/main" id="{13FE3BE3-1EBE-849C-744E-B764295962CE}"/>
                  </a:ext>
                </a:extLst>
              </p:cNvPr>
              <p:cNvPicPr/>
              <p:nvPr/>
            </p:nvPicPr>
            <p:blipFill>
              <a:blip r:embed="rId4"/>
              <a:stretch>
                <a:fillRect/>
              </a:stretch>
            </p:blipFill>
            <p:spPr>
              <a:xfrm>
                <a:off x="367221" y="95003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F9FF696-2D10-F972-3E82-828E7CB0310E}"/>
                  </a:ext>
                </a:extLst>
              </p14:cNvPr>
              <p14:cNvContentPartPr/>
              <p14:nvPr/>
            </p14:nvContentPartPr>
            <p14:xfrm>
              <a:off x="97941" y="917633"/>
              <a:ext cx="2122560" cy="212400"/>
            </p14:xfrm>
          </p:contentPart>
        </mc:Choice>
        <mc:Fallback xmlns="">
          <p:pic>
            <p:nvPicPr>
              <p:cNvPr id="5" name="Ink 4">
                <a:extLst>
                  <a:ext uri="{FF2B5EF4-FFF2-40B4-BE49-F238E27FC236}">
                    <a16:creationId xmlns:a16="http://schemas.microsoft.com/office/drawing/2014/main" id="{CF9FF696-2D10-F972-3E82-828E7CB0310E}"/>
                  </a:ext>
                </a:extLst>
              </p:cNvPr>
              <p:cNvPicPr/>
              <p:nvPr/>
            </p:nvPicPr>
            <p:blipFill>
              <a:blip r:embed="rId7"/>
              <a:stretch>
                <a:fillRect/>
              </a:stretch>
            </p:blipFill>
            <p:spPr>
              <a:xfrm>
                <a:off x="43941" y="809633"/>
                <a:ext cx="2230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AF347D0B-2312-2DB9-3B17-9D6082B5561C}"/>
                  </a:ext>
                </a:extLst>
              </p14:cNvPr>
              <p14:cNvContentPartPr/>
              <p14:nvPr/>
            </p14:nvContentPartPr>
            <p14:xfrm>
              <a:off x="152301" y="815393"/>
              <a:ext cx="2088720" cy="45720"/>
            </p14:xfrm>
          </p:contentPart>
        </mc:Choice>
        <mc:Fallback xmlns="">
          <p:pic>
            <p:nvPicPr>
              <p:cNvPr id="6" name="Ink 5">
                <a:extLst>
                  <a:ext uri="{FF2B5EF4-FFF2-40B4-BE49-F238E27FC236}">
                    <a16:creationId xmlns:a16="http://schemas.microsoft.com/office/drawing/2014/main" id="{AF347D0B-2312-2DB9-3B17-9D6082B5561C}"/>
                  </a:ext>
                </a:extLst>
              </p:cNvPr>
              <p:cNvPicPr/>
              <p:nvPr/>
            </p:nvPicPr>
            <p:blipFill>
              <a:blip r:embed="rId9"/>
              <a:stretch>
                <a:fillRect/>
              </a:stretch>
            </p:blipFill>
            <p:spPr>
              <a:xfrm>
                <a:off x="98301" y="707753"/>
                <a:ext cx="219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8124D1D-93AA-D89C-CF80-C4F3411CC6AD}"/>
                  </a:ext>
                </a:extLst>
              </p14:cNvPr>
              <p14:cNvContentPartPr/>
              <p14:nvPr/>
            </p14:nvContentPartPr>
            <p14:xfrm>
              <a:off x="51501" y="726113"/>
              <a:ext cx="56160" cy="537480"/>
            </p14:xfrm>
          </p:contentPart>
        </mc:Choice>
        <mc:Fallback xmlns="">
          <p:pic>
            <p:nvPicPr>
              <p:cNvPr id="7" name="Ink 6">
                <a:extLst>
                  <a:ext uri="{FF2B5EF4-FFF2-40B4-BE49-F238E27FC236}">
                    <a16:creationId xmlns:a16="http://schemas.microsoft.com/office/drawing/2014/main" id="{D8124D1D-93AA-D89C-CF80-C4F3411CC6AD}"/>
                  </a:ext>
                </a:extLst>
              </p:cNvPr>
              <p:cNvPicPr/>
              <p:nvPr/>
            </p:nvPicPr>
            <p:blipFill>
              <a:blip r:embed="rId11"/>
              <a:stretch>
                <a:fillRect/>
              </a:stretch>
            </p:blipFill>
            <p:spPr>
              <a:xfrm>
                <a:off x="42501" y="717113"/>
                <a:ext cx="73800" cy="555120"/>
              </a:xfrm>
              <a:prstGeom prst="rect">
                <a:avLst/>
              </a:prstGeom>
            </p:spPr>
          </p:pic>
        </mc:Fallback>
      </mc:AlternateContent>
      <p:grpSp>
        <p:nvGrpSpPr>
          <p:cNvPr id="10" name="Group 9">
            <a:extLst>
              <a:ext uri="{FF2B5EF4-FFF2-40B4-BE49-F238E27FC236}">
                <a16:creationId xmlns:a16="http://schemas.microsoft.com/office/drawing/2014/main" id="{00731D5B-B324-F36B-7455-4B11E4B1BADB}"/>
              </a:ext>
            </a:extLst>
          </p:cNvPr>
          <p:cNvGrpSpPr/>
          <p:nvPr/>
        </p:nvGrpSpPr>
        <p:grpSpPr>
          <a:xfrm>
            <a:off x="143301" y="725753"/>
            <a:ext cx="2190240" cy="537480"/>
            <a:chOff x="143301" y="725753"/>
            <a:chExt cx="2190240" cy="53748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33879F8-CE02-CF21-62DB-64BE593A57B8}"/>
                    </a:ext>
                  </a:extLst>
                </p14:cNvPr>
                <p14:cNvContentPartPr/>
                <p14:nvPr/>
              </p14:nvContentPartPr>
              <p14:xfrm>
                <a:off x="143301" y="725753"/>
                <a:ext cx="2190240" cy="55080"/>
              </p14:xfrm>
            </p:contentPart>
          </mc:Choice>
          <mc:Fallback xmlns="">
            <p:pic>
              <p:nvPicPr>
                <p:cNvPr id="8" name="Ink 7">
                  <a:extLst>
                    <a:ext uri="{FF2B5EF4-FFF2-40B4-BE49-F238E27FC236}">
                      <a16:creationId xmlns:a16="http://schemas.microsoft.com/office/drawing/2014/main" id="{433879F8-CE02-CF21-62DB-64BE593A57B8}"/>
                    </a:ext>
                  </a:extLst>
                </p:cNvPr>
                <p:cNvPicPr/>
                <p:nvPr/>
              </p:nvPicPr>
              <p:blipFill>
                <a:blip r:embed="rId13"/>
                <a:stretch>
                  <a:fillRect/>
                </a:stretch>
              </p:blipFill>
              <p:spPr>
                <a:xfrm>
                  <a:off x="134301" y="716753"/>
                  <a:ext cx="2207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8618853D-4403-2417-9F20-8338B47C5295}"/>
                    </a:ext>
                  </a:extLst>
                </p14:cNvPr>
                <p14:cNvContentPartPr/>
                <p14:nvPr/>
              </p14:nvContentPartPr>
              <p14:xfrm>
                <a:off x="2267661" y="779753"/>
                <a:ext cx="18720" cy="483480"/>
              </p14:xfrm>
            </p:contentPart>
          </mc:Choice>
          <mc:Fallback xmlns="">
            <p:pic>
              <p:nvPicPr>
                <p:cNvPr id="9" name="Ink 8">
                  <a:extLst>
                    <a:ext uri="{FF2B5EF4-FFF2-40B4-BE49-F238E27FC236}">
                      <a16:creationId xmlns:a16="http://schemas.microsoft.com/office/drawing/2014/main" id="{8618853D-4403-2417-9F20-8338B47C5295}"/>
                    </a:ext>
                  </a:extLst>
                </p:cNvPr>
                <p:cNvPicPr/>
                <p:nvPr/>
              </p:nvPicPr>
              <p:blipFill>
                <a:blip r:embed="rId15"/>
                <a:stretch>
                  <a:fillRect/>
                </a:stretch>
              </p:blipFill>
              <p:spPr>
                <a:xfrm>
                  <a:off x="2258661" y="771113"/>
                  <a:ext cx="36360" cy="50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2E494AD9-4F97-1B7C-4455-ED5F855F8AFC}"/>
                  </a:ext>
                </a:extLst>
              </p14:cNvPr>
              <p14:cNvContentPartPr/>
              <p14:nvPr/>
            </p14:nvContentPartPr>
            <p14:xfrm>
              <a:off x="89301" y="1254953"/>
              <a:ext cx="2168280" cy="81720"/>
            </p14:xfrm>
          </p:contentPart>
        </mc:Choice>
        <mc:Fallback xmlns="">
          <p:pic>
            <p:nvPicPr>
              <p:cNvPr id="11" name="Ink 10">
                <a:extLst>
                  <a:ext uri="{FF2B5EF4-FFF2-40B4-BE49-F238E27FC236}">
                    <a16:creationId xmlns:a16="http://schemas.microsoft.com/office/drawing/2014/main" id="{2E494AD9-4F97-1B7C-4455-ED5F855F8AFC}"/>
                  </a:ext>
                </a:extLst>
              </p:cNvPr>
              <p:cNvPicPr/>
              <p:nvPr/>
            </p:nvPicPr>
            <p:blipFill>
              <a:blip r:embed="rId17"/>
              <a:stretch>
                <a:fillRect/>
              </a:stretch>
            </p:blipFill>
            <p:spPr>
              <a:xfrm>
                <a:off x="80661" y="1246313"/>
                <a:ext cx="2185920" cy="99360"/>
              </a:xfrm>
              <a:prstGeom prst="rect">
                <a:avLst/>
              </a:prstGeom>
            </p:spPr>
          </p:pic>
        </mc:Fallback>
      </mc:AlternateContent>
    </p:spTree>
    <p:extLst>
      <p:ext uri="{BB962C8B-B14F-4D97-AF65-F5344CB8AC3E}">
        <p14:creationId xmlns:p14="http://schemas.microsoft.com/office/powerpoint/2010/main" val="327697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F61B123-24D6-7D76-67C6-677AC0AE5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B0A3F91-E080-6A72-2D11-4FA204D199BE}"/>
                  </a:ext>
                </a:extLst>
              </p14:cNvPr>
              <p14:cNvContentPartPr/>
              <p14:nvPr/>
            </p14:nvContentPartPr>
            <p14:xfrm>
              <a:off x="6606741" y="4105433"/>
              <a:ext cx="1783440" cy="19080"/>
            </p14:xfrm>
          </p:contentPart>
        </mc:Choice>
        <mc:Fallback xmlns="">
          <p:pic>
            <p:nvPicPr>
              <p:cNvPr id="2" name="Ink 1">
                <a:extLst>
                  <a:ext uri="{FF2B5EF4-FFF2-40B4-BE49-F238E27FC236}">
                    <a16:creationId xmlns:a16="http://schemas.microsoft.com/office/drawing/2014/main" id="{AB0A3F91-E080-6A72-2D11-4FA204D199BE}"/>
                  </a:ext>
                </a:extLst>
              </p:cNvPr>
              <p:cNvPicPr/>
              <p:nvPr/>
            </p:nvPicPr>
            <p:blipFill>
              <a:blip r:embed="rId4"/>
              <a:stretch>
                <a:fillRect/>
              </a:stretch>
            </p:blipFill>
            <p:spPr>
              <a:xfrm>
                <a:off x="6552741" y="3997433"/>
                <a:ext cx="1891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9CA4D83-0C38-BCDF-6D2F-41645B624D6D}"/>
                  </a:ext>
                </a:extLst>
              </p14:cNvPr>
              <p14:cNvContentPartPr/>
              <p14:nvPr/>
            </p14:nvContentPartPr>
            <p14:xfrm>
              <a:off x="6606741" y="3933713"/>
              <a:ext cx="1838880" cy="315000"/>
            </p14:xfrm>
          </p:contentPart>
        </mc:Choice>
        <mc:Fallback xmlns="">
          <p:pic>
            <p:nvPicPr>
              <p:cNvPr id="4" name="Ink 3">
                <a:extLst>
                  <a:ext uri="{FF2B5EF4-FFF2-40B4-BE49-F238E27FC236}">
                    <a16:creationId xmlns:a16="http://schemas.microsoft.com/office/drawing/2014/main" id="{59CA4D83-0C38-BCDF-6D2F-41645B624D6D}"/>
                  </a:ext>
                </a:extLst>
              </p:cNvPr>
              <p:cNvPicPr/>
              <p:nvPr/>
            </p:nvPicPr>
            <p:blipFill>
              <a:blip r:embed="rId6"/>
              <a:stretch>
                <a:fillRect/>
              </a:stretch>
            </p:blipFill>
            <p:spPr>
              <a:xfrm>
                <a:off x="6552741" y="3826073"/>
                <a:ext cx="19465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E33565C-664F-C9F7-D7FD-AC7A655EA16E}"/>
                  </a:ext>
                </a:extLst>
              </p14:cNvPr>
              <p14:cNvContentPartPr/>
              <p14:nvPr/>
            </p14:nvContentPartPr>
            <p14:xfrm>
              <a:off x="6390741" y="3800873"/>
              <a:ext cx="106920" cy="581760"/>
            </p14:xfrm>
          </p:contentPart>
        </mc:Choice>
        <mc:Fallback xmlns="">
          <p:pic>
            <p:nvPicPr>
              <p:cNvPr id="5" name="Ink 4">
                <a:extLst>
                  <a:ext uri="{FF2B5EF4-FFF2-40B4-BE49-F238E27FC236}">
                    <a16:creationId xmlns:a16="http://schemas.microsoft.com/office/drawing/2014/main" id="{6E33565C-664F-C9F7-D7FD-AC7A655EA16E}"/>
                  </a:ext>
                </a:extLst>
              </p:cNvPr>
              <p:cNvPicPr/>
              <p:nvPr/>
            </p:nvPicPr>
            <p:blipFill>
              <a:blip r:embed="rId8"/>
              <a:stretch>
                <a:fillRect/>
              </a:stretch>
            </p:blipFill>
            <p:spPr>
              <a:xfrm>
                <a:off x="6382101" y="3792233"/>
                <a:ext cx="1245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BF96E5AC-79AF-90CE-DC31-2318E93A04F2}"/>
                  </a:ext>
                </a:extLst>
              </p14:cNvPr>
              <p14:cNvContentPartPr/>
              <p14:nvPr/>
            </p14:nvContentPartPr>
            <p14:xfrm>
              <a:off x="6391461" y="3746153"/>
              <a:ext cx="2215080" cy="737280"/>
            </p14:xfrm>
          </p:contentPart>
        </mc:Choice>
        <mc:Fallback xmlns="">
          <p:pic>
            <p:nvPicPr>
              <p:cNvPr id="6" name="Ink 5">
                <a:extLst>
                  <a:ext uri="{FF2B5EF4-FFF2-40B4-BE49-F238E27FC236}">
                    <a16:creationId xmlns:a16="http://schemas.microsoft.com/office/drawing/2014/main" id="{BF96E5AC-79AF-90CE-DC31-2318E93A04F2}"/>
                  </a:ext>
                </a:extLst>
              </p:cNvPr>
              <p:cNvPicPr/>
              <p:nvPr/>
            </p:nvPicPr>
            <p:blipFill>
              <a:blip r:embed="rId10"/>
              <a:stretch>
                <a:fillRect/>
              </a:stretch>
            </p:blipFill>
            <p:spPr>
              <a:xfrm>
                <a:off x="6382821" y="3737513"/>
                <a:ext cx="2232720"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AECEC70-6087-7357-8913-7331F7C6F133}"/>
                  </a:ext>
                </a:extLst>
              </p14:cNvPr>
              <p14:cNvContentPartPr/>
              <p14:nvPr/>
            </p14:nvContentPartPr>
            <p14:xfrm>
              <a:off x="5943621" y="1452593"/>
              <a:ext cx="332280" cy="291600"/>
            </p14:xfrm>
          </p:contentPart>
        </mc:Choice>
        <mc:Fallback xmlns="">
          <p:pic>
            <p:nvPicPr>
              <p:cNvPr id="8" name="Ink 7">
                <a:extLst>
                  <a:ext uri="{FF2B5EF4-FFF2-40B4-BE49-F238E27FC236}">
                    <a16:creationId xmlns:a16="http://schemas.microsoft.com/office/drawing/2014/main" id="{0AECEC70-6087-7357-8913-7331F7C6F133}"/>
                  </a:ext>
                </a:extLst>
              </p:cNvPr>
              <p:cNvPicPr/>
              <p:nvPr/>
            </p:nvPicPr>
            <p:blipFill>
              <a:blip r:embed="rId12"/>
              <a:stretch>
                <a:fillRect/>
              </a:stretch>
            </p:blipFill>
            <p:spPr>
              <a:xfrm>
                <a:off x="5934621" y="1443593"/>
                <a:ext cx="349920" cy="309240"/>
              </a:xfrm>
              <a:prstGeom prst="rect">
                <a:avLst/>
              </a:prstGeom>
            </p:spPr>
          </p:pic>
        </mc:Fallback>
      </mc:AlternateContent>
    </p:spTree>
    <p:extLst>
      <p:ext uri="{BB962C8B-B14F-4D97-AF65-F5344CB8AC3E}">
        <p14:creationId xmlns:p14="http://schemas.microsoft.com/office/powerpoint/2010/main" val="1521808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171168F-01F5-365C-0C18-D01EE04EF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2ED21F2-1A63-397A-F54D-646E25C518B7}"/>
                  </a:ext>
                </a:extLst>
              </p14:cNvPr>
              <p14:cNvContentPartPr/>
              <p14:nvPr/>
            </p14:nvContentPartPr>
            <p14:xfrm>
              <a:off x="4392381" y="2307953"/>
              <a:ext cx="2072880" cy="204840"/>
            </p14:xfrm>
          </p:contentPart>
        </mc:Choice>
        <mc:Fallback xmlns="">
          <p:pic>
            <p:nvPicPr>
              <p:cNvPr id="4" name="Ink 3">
                <a:extLst>
                  <a:ext uri="{FF2B5EF4-FFF2-40B4-BE49-F238E27FC236}">
                    <a16:creationId xmlns:a16="http://schemas.microsoft.com/office/drawing/2014/main" id="{22ED21F2-1A63-397A-F54D-646E25C518B7}"/>
                  </a:ext>
                </a:extLst>
              </p:cNvPr>
              <p:cNvPicPr/>
              <p:nvPr/>
            </p:nvPicPr>
            <p:blipFill>
              <a:blip r:embed="rId4"/>
              <a:stretch>
                <a:fillRect/>
              </a:stretch>
            </p:blipFill>
            <p:spPr>
              <a:xfrm>
                <a:off x="4338741" y="2200313"/>
                <a:ext cx="218052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51CCEC2-0889-3E5E-7BB2-49894B425809}"/>
                  </a:ext>
                </a:extLst>
              </p14:cNvPr>
              <p14:cNvContentPartPr/>
              <p14:nvPr/>
            </p14:nvContentPartPr>
            <p14:xfrm>
              <a:off x="4374741" y="2187353"/>
              <a:ext cx="99720" cy="502920"/>
            </p14:xfrm>
          </p:contentPart>
        </mc:Choice>
        <mc:Fallback xmlns="">
          <p:pic>
            <p:nvPicPr>
              <p:cNvPr id="6" name="Ink 5">
                <a:extLst>
                  <a:ext uri="{FF2B5EF4-FFF2-40B4-BE49-F238E27FC236}">
                    <a16:creationId xmlns:a16="http://schemas.microsoft.com/office/drawing/2014/main" id="{651CCEC2-0889-3E5E-7BB2-49894B425809}"/>
                  </a:ext>
                </a:extLst>
              </p:cNvPr>
              <p:cNvPicPr/>
              <p:nvPr/>
            </p:nvPicPr>
            <p:blipFill>
              <a:blip r:embed="rId6"/>
              <a:stretch>
                <a:fillRect/>
              </a:stretch>
            </p:blipFill>
            <p:spPr>
              <a:xfrm>
                <a:off x="4365741" y="2178353"/>
                <a:ext cx="1173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F0FCA2A-B033-9C80-D0F7-7811DCC710AD}"/>
                  </a:ext>
                </a:extLst>
              </p14:cNvPr>
              <p14:cNvContentPartPr/>
              <p14:nvPr/>
            </p14:nvContentPartPr>
            <p14:xfrm>
              <a:off x="4365741" y="2132633"/>
              <a:ext cx="2187000" cy="565920"/>
            </p14:xfrm>
          </p:contentPart>
        </mc:Choice>
        <mc:Fallback xmlns="">
          <p:pic>
            <p:nvPicPr>
              <p:cNvPr id="8" name="Ink 7">
                <a:extLst>
                  <a:ext uri="{FF2B5EF4-FFF2-40B4-BE49-F238E27FC236}">
                    <a16:creationId xmlns:a16="http://schemas.microsoft.com/office/drawing/2014/main" id="{BF0FCA2A-B033-9C80-D0F7-7811DCC710AD}"/>
                  </a:ext>
                </a:extLst>
              </p:cNvPr>
              <p:cNvPicPr/>
              <p:nvPr/>
            </p:nvPicPr>
            <p:blipFill>
              <a:blip r:embed="rId8"/>
              <a:stretch>
                <a:fillRect/>
              </a:stretch>
            </p:blipFill>
            <p:spPr>
              <a:xfrm>
                <a:off x="4357101" y="2123993"/>
                <a:ext cx="2204640" cy="583560"/>
              </a:xfrm>
              <a:prstGeom prst="rect">
                <a:avLst/>
              </a:prstGeom>
            </p:spPr>
          </p:pic>
        </mc:Fallback>
      </mc:AlternateContent>
      <p:grpSp>
        <p:nvGrpSpPr>
          <p:cNvPr id="14" name="Group 13">
            <a:extLst>
              <a:ext uri="{FF2B5EF4-FFF2-40B4-BE49-F238E27FC236}">
                <a16:creationId xmlns:a16="http://schemas.microsoft.com/office/drawing/2014/main" id="{16A37B5E-6EB1-9570-C6B2-3B230AA67982}"/>
              </a:ext>
            </a:extLst>
          </p:cNvPr>
          <p:cNvGrpSpPr/>
          <p:nvPr/>
        </p:nvGrpSpPr>
        <p:grpSpPr>
          <a:xfrm>
            <a:off x="4061901" y="3190673"/>
            <a:ext cx="5354640" cy="1109880"/>
            <a:chOff x="4061901" y="3190673"/>
            <a:chExt cx="5354640" cy="1109880"/>
          </a:xfrm>
        </p:grpSpPr>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FDEE5EE-72D5-74A1-BDBB-5D23A443A209}"/>
                    </a:ext>
                  </a:extLst>
                </p14:cNvPr>
                <p14:cNvContentPartPr/>
                <p14:nvPr/>
              </p14:nvContentPartPr>
              <p14:xfrm>
                <a:off x="4069821" y="3190673"/>
                <a:ext cx="5346720" cy="1066320"/>
              </p14:xfrm>
            </p:contentPart>
          </mc:Choice>
          <mc:Fallback xmlns="">
            <p:pic>
              <p:nvPicPr>
                <p:cNvPr id="11" name="Ink 10">
                  <a:extLst>
                    <a:ext uri="{FF2B5EF4-FFF2-40B4-BE49-F238E27FC236}">
                      <a16:creationId xmlns:a16="http://schemas.microsoft.com/office/drawing/2014/main" id="{1FDEE5EE-72D5-74A1-BDBB-5D23A443A209}"/>
                    </a:ext>
                  </a:extLst>
                </p:cNvPr>
                <p:cNvPicPr/>
                <p:nvPr/>
              </p:nvPicPr>
              <p:blipFill>
                <a:blip r:embed="rId10"/>
                <a:stretch>
                  <a:fillRect/>
                </a:stretch>
              </p:blipFill>
              <p:spPr>
                <a:xfrm>
                  <a:off x="4060821" y="3181673"/>
                  <a:ext cx="5364360" cy="108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0D437F2B-98D7-3805-67B5-C2CD7C2ED857}"/>
                    </a:ext>
                  </a:extLst>
                </p14:cNvPr>
                <p14:cNvContentPartPr/>
                <p14:nvPr/>
              </p14:nvContentPartPr>
              <p14:xfrm>
                <a:off x="9394941" y="4204073"/>
                <a:ext cx="360" cy="360"/>
              </p14:xfrm>
            </p:contentPart>
          </mc:Choice>
          <mc:Fallback xmlns="">
            <p:pic>
              <p:nvPicPr>
                <p:cNvPr id="12" name="Ink 11">
                  <a:extLst>
                    <a:ext uri="{FF2B5EF4-FFF2-40B4-BE49-F238E27FC236}">
                      <a16:creationId xmlns:a16="http://schemas.microsoft.com/office/drawing/2014/main" id="{0D437F2B-98D7-3805-67B5-C2CD7C2ED857}"/>
                    </a:ext>
                  </a:extLst>
                </p:cNvPr>
                <p:cNvPicPr/>
                <p:nvPr/>
              </p:nvPicPr>
              <p:blipFill>
                <a:blip r:embed="rId12"/>
                <a:stretch>
                  <a:fillRect/>
                </a:stretch>
              </p:blipFill>
              <p:spPr>
                <a:xfrm>
                  <a:off x="9385941" y="41954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EB55AD3-CAC7-A0F6-6CC8-FB6E5CB2D494}"/>
                    </a:ext>
                  </a:extLst>
                </p14:cNvPr>
                <p14:cNvContentPartPr/>
                <p14:nvPr/>
              </p14:nvContentPartPr>
              <p14:xfrm>
                <a:off x="4061901" y="4158713"/>
                <a:ext cx="5342400" cy="141840"/>
              </p14:xfrm>
            </p:contentPart>
          </mc:Choice>
          <mc:Fallback xmlns="">
            <p:pic>
              <p:nvPicPr>
                <p:cNvPr id="13" name="Ink 12">
                  <a:extLst>
                    <a:ext uri="{FF2B5EF4-FFF2-40B4-BE49-F238E27FC236}">
                      <a16:creationId xmlns:a16="http://schemas.microsoft.com/office/drawing/2014/main" id="{FEB55AD3-CAC7-A0F6-6CC8-FB6E5CB2D494}"/>
                    </a:ext>
                  </a:extLst>
                </p:cNvPr>
                <p:cNvPicPr/>
                <p:nvPr/>
              </p:nvPicPr>
              <p:blipFill>
                <a:blip r:embed="rId14"/>
                <a:stretch>
                  <a:fillRect/>
                </a:stretch>
              </p:blipFill>
              <p:spPr>
                <a:xfrm>
                  <a:off x="4053261" y="4150073"/>
                  <a:ext cx="5360040" cy="15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FB2EF4B6-6DF0-3DC1-DDCA-2BC91E2E3D5B}"/>
                  </a:ext>
                </a:extLst>
              </p14:cNvPr>
              <p14:cNvContentPartPr/>
              <p14:nvPr/>
            </p14:nvContentPartPr>
            <p14:xfrm>
              <a:off x="4052181" y="3236033"/>
              <a:ext cx="360" cy="360"/>
            </p14:xfrm>
          </p:contentPart>
        </mc:Choice>
        <mc:Fallback xmlns="">
          <p:pic>
            <p:nvPicPr>
              <p:cNvPr id="15" name="Ink 14">
                <a:extLst>
                  <a:ext uri="{FF2B5EF4-FFF2-40B4-BE49-F238E27FC236}">
                    <a16:creationId xmlns:a16="http://schemas.microsoft.com/office/drawing/2014/main" id="{FB2EF4B6-6DF0-3DC1-DDCA-2BC91E2E3D5B}"/>
                  </a:ext>
                </a:extLst>
              </p:cNvPr>
              <p:cNvPicPr/>
              <p:nvPr/>
            </p:nvPicPr>
            <p:blipFill>
              <a:blip r:embed="rId12"/>
              <a:stretch>
                <a:fillRect/>
              </a:stretch>
            </p:blipFill>
            <p:spPr>
              <a:xfrm>
                <a:off x="4043181" y="32270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5EE7C8F6-543A-AA52-8BFD-6B99F6C6B096}"/>
                  </a:ext>
                </a:extLst>
              </p14:cNvPr>
              <p14:cNvContentPartPr/>
              <p14:nvPr/>
            </p14:nvContentPartPr>
            <p14:xfrm>
              <a:off x="4041741" y="3227033"/>
              <a:ext cx="28800" cy="937080"/>
            </p14:xfrm>
          </p:contentPart>
        </mc:Choice>
        <mc:Fallback xmlns="">
          <p:pic>
            <p:nvPicPr>
              <p:cNvPr id="19" name="Ink 18">
                <a:extLst>
                  <a:ext uri="{FF2B5EF4-FFF2-40B4-BE49-F238E27FC236}">
                    <a16:creationId xmlns:a16="http://schemas.microsoft.com/office/drawing/2014/main" id="{5EE7C8F6-543A-AA52-8BFD-6B99F6C6B096}"/>
                  </a:ext>
                </a:extLst>
              </p:cNvPr>
              <p:cNvPicPr/>
              <p:nvPr/>
            </p:nvPicPr>
            <p:blipFill>
              <a:blip r:embed="rId17"/>
              <a:stretch>
                <a:fillRect/>
              </a:stretch>
            </p:blipFill>
            <p:spPr>
              <a:xfrm>
                <a:off x="4032741" y="3218393"/>
                <a:ext cx="46440" cy="95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 name="Ink 1">
                <a:extLst>
                  <a:ext uri="{FF2B5EF4-FFF2-40B4-BE49-F238E27FC236}">
                    <a16:creationId xmlns:a16="http://schemas.microsoft.com/office/drawing/2014/main" id="{C524910E-D0D4-3A61-5B96-32D0BFD280F7}"/>
                  </a:ext>
                </a:extLst>
              </p14:cNvPr>
              <p14:cNvContentPartPr/>
              <p14:nvPr/>
            </p14:nvContentPartPr>
            <p14:xfrm>
              <a:off x="4966581" y="1374833"/>
              <a:ext cx="376200" cy="318960"/>
            </p14:xfrm>
          </p:contentPart>
        </mc:Choice>
        <mc:Fallback xmlns="">
          <p:pic>
            <p:nvPicPr>
              <p:cNvPr id="2" name="Ink 1">
                <a:extLst>
                  <a:ext uri="{FF2B5EF4-FFF2-40B4-BE49-F238E27FC236}">
                    <a16:creationId xmlns:a16="http://schemas.microsoft.com/office/drawing/2014/main" id="{C524910E-D0D4-3A61-5B96-32D0BFD280F7}"/>
                  </a:ext>
                </a:extLst>
              </p:cNvPr>
              <p:cNvPicPr/>
              <p:nvPr/>
            </p:nvPicPr>
            <p:blipFill>
              <a:blip r:embed="rId19"/>
              <a:stretch>
                <a:fillRect/>
              </a:stretch>
            </p:blipFill>
            <p:spPr>
              <a:xfrm>
                <a:off x="4957581" y="1366193"/>
                <a:ext cx="393840" cy="336600"/>
              </a:xfrm>
              <a:prstGeom prst="rect">
                <a:avLst/>
              </a:prstGeom>
            </p:spPr>
          </p:pic>
        </mc:Fallback>
      </mc:AlternateContent>
    </p:spTree>
    <p:extLst>
      <p:ext uri="{BB962C8B-B14F-4D97-AF65-F5344CB8AC3E}">
        <p14:creationId xmlns:p14="http://schemas.microsoft.com/office/powerpoint/2010/main" val="3342755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E3CC1E9-8CE5-27ED-505F-776E6B4F7D37}"/>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360668"/>
            <a:ext cx="12191980" cy="6856718"/>
          </a:xfrm>
          <a:prstGeom prst="rect">
            <a:avLst/>
          </a:prstGeom>
        </p:spPr>
      </p:pic>
      <p:pic>
        <p:nvPicPr>
          <p:cNvPr id="4" name="Graphic 3" descr="Checkmark with solid fill">
            <a:extLst>
              <a:ext uri="{FF2B5EF4-FFF2-40B4-BE49-F238E27FC236}">
                <a16:creationId xmlns:a16="http://schemas.microsoft.com/office/drawing/2014/main" id="{AF122235-2FD9-E3C9-E480-79F9AA5C9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8637" y="4667482"/>
            <a:ext cx="514779" cy="565921"/>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F680DEF-3987-8D28-6DE4-8934F9D633D7}"/>
                  </a:ext>
                </a:extLst>
              </p14:cNvPr>
              <p14:cNvContentPartPr/>
              <p14:nvPr/>
            </p14:nvContentPartPr>
            <p14:xfrm>
              <a:off x="10039410" y="4970880"/>
              <a:ext cx="1990080" cy="39240"/>
            </p14:xfrm>
          </p:contentPart>
        </mc:Choice>
        <mc:Fallback xmlns="">
          <p:pic>
            <p:nvPicPr>
              <p:cNvPr id="5" name="Ink 4">
                <a:extLst>
                  <a:ext uri="{FF2B5EF4-FFF2-40B4-BE49-F238E27FC236}">
                    <a16:creationId xmlns:a16="http://schemas.microsoft.com/office/drawing/2014/main" id="{FF680DEF-3987-8D28-6DE4-8934F9D633D7}"/>
                  </a:ext>
                </a:extLst>
              </p:cNvPr>
              <p:cNvPicPr/>
              <p:nvPr/>
            </p:nvPicPr>
            <p:blipFill>
              <a:blip r:embed="rId6"/>
              <a:stretch>
                <a:fillRect/>
              </a:stretch>
            </p:blipFill>
            <p:spPr>
              <a:xfrm>
                <a:off x="9985410" y="4862880"/>
                <a:ext cx="2097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F8E9200-7701-89C5-831E-B624BB298491}"/>
                  </a:ext>
                </a:extLst>
              </p14:cNvPr>
              <p14:cNvContentPartPr/>
              <p14:nvPr/>
            </p14:nvContentPartPr>
            <p14:xfrm>
              <a:off x="10106010" y="4828320"/>
              <a:ext cx="2039760" cy="182880"/>
            </p14:xfrm>
          </p:contentPart>
        </mc:Choice>
        <mc:Fallback xmlns="">
          <p:pic>
            <p:nvPicPr>
              <p:cNvPr id="6" name="Ink 5">
                <a:extLst>
                  <a:ext uri="{FF2B5EF4-FFF2-40B4-BE49-F238E27FC236}">
                    <a16:creationId xmlns:a16="http://schemas.microsoft.com/office/drawing/2014/main" id="{3F8E9200-7701-89C5-831E-B624BB298491}"/>
                  </a:ext>
                </a:extLst>
              </p:cNvPr>
              <p:cNvPicPr/>
              <p:nvPr/>
            </p:nvPicPr>
            <p:blipFill>
              <a:blip r:embed="rId8"/>
              <a:stretch>
                <a:fillRect/>
              </a:stretch>
            </p:blipFill>
            <p:spPr>
              <a:xfrm>
                <a:off x="10052010" y="4720320"/>
                <a:ext cx="21474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4100B27-C88E-540C-AE81-9B59709D179E}"/>
                  </a:ext>
                </a:extLst>
              </p14:cNvPr>
              <p14:cNvContentPartPr/>
              <p14:nvPr/>
            </p14:nvContentPartPr>
            <p14:xfrm>
              <a:off x="9924930" y="4771800"/>
              <a:ext cx="47880" cy="370800"/>
            </p14:xfrm>
          </p:contentPart>
        </mc:Choice>
        <mc:Fallback xmlns="">
          <p:pic>
            <p:nvPicPr>
              <p:cNvPr id="7" name="Ink 6">
                <a:extLst>
                  <a:ext uri="{FF2B5EF4-FFF2-40B4-BE49-F238E27FC236}">
                    <a16:creationId xmlns:a16="http://schemas.microsoft.com/office/drawing/2014/main" id="{E4100B27-C88E-540C-AE81-9B59709D179E}"/>
                  </a:ext>
                </a:extLst>
              </p:cNvPr>
              <p:cNvPicPr/>
              <p:nvPr/>
            </p:nvPicPr>
            <p:blipFill>
              <a:blip r:embed="rId10"/>
              <a:stretch>
                <a:fillRect/>
              </a:stretch>
            </p:blipFill>
            <p:spPr>
              <a:xfrm>
                <a:off x="9916290" y="4763160"/>
                <a:ext cx="65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A30692F-DEB4-2BC7-5383-714B8DFB9201}"/>
                  </a:ext>
                </a:extLst>
              </p14:cNvPr>
              <p14:cNvContentPartPr/>
              <p14:nvPr/>
            </p14:nvContentPartPr>
            <p14:xfrm>
              <a:off x="9899010" y="4732200"/>
              <a:ext cx="2339640" cy="593640"/>
            </p14:xfrm>
          </p:contentPart>
        </mc:Choice>
        <mc:Fallback xmlns="">
          <p:pic>
            <p:nvPicPr>
              <p:cNvPr id="9" name="Ink 8">
                <a:extLst>
                  <a:ext uri="{FF2B5EF4-FFF2-40B4-BE49-F238E27FC236}">
                    <a16:creationId xmlns:a16="http://schemas.microsoft.com/office/drawing/2014/main" id="{2A30692F-DEB4-2BC7-5383-714B8DFB9201}"/>
                  </a:ext>
                </a:extLst>
              </p:cNvPr>
              <p:cNvPicPr/>
              <p:nvPr/>
            </p:nvPicPr>
            <p:blipFill>
              <a:blip r:embed="rId12"/>
              <a:stretch>
                <a:fillRect/>
              </a:stretch>
            </p:blipFill>
            <p:spPr>
              <a:xfrm>
                <a:off x="9890010" y="4723560"/>
                <a:ext cx="2357280" cy="611280"/>
              </a:xfrm>
              <a:prstGeom prst="rect">
                <a:avLst/>
              </a:prstGeom>
            </p:spPr>
          </p:pic>
        </mc:Fallback>
      </mc:AlternateContent>
    </p:spTree>
    <p:extLst>
      <p:ext uri="{BB962C8B-B14F-4D97-AF65-F5344CB8AC3E}">
        <p14:creationId xmlns:p14="http://schemas.microsoft.com/office/powerpoint/2010/main" val="774666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E9507F9-D333-B660-0CDF-1C4D9F3CE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06B256C-AB64-B660-F20E-62E5BADA2ED6}"/>
                  </a:ext>
                </a:extLst>
              </p14:cNvPr>
              <p14:cNvContentPartPr/>
              <p14:nvPr/>
            </p14:nvContentPartPr>
            <p14:xfrm>
              <a:off x="3069090" y="978435"/>
              <a:ext cx="1093680" cy="203400"/>
            </p14:xfrm>
          </p:contentPart>
        </mc:Choice>
        <mc:Fallback xmlns="">
          <p:pic>
            <p:nvPicPr>
              <p:cNvPr id="2" name="Ink 1">
                <a:extLst>
                  <a:ext uri="{FF2B5EF4-FFF2-40B4-BE49-F238E27FC236}">
                    <a16:creationId xmlns:a16="http://schemas.microsoft.com/office/drawing/2014/main" id="{706B256C-AB64-B660-F20E-62E5BADA2ED6}"/>
                  </a:ext>
                </a:extLst>
              </p:cNvPr>
              <p:cNvPicPr/>
              <p:nvPr/>
            </p:nvPicPr>
            <p:blipFill>
              <a:blip r:embed="rId4"/>
              <a:stretch>
                <a:fillRect/>
              </a:stretch>
            </p:blipFill>
            <p:spPr>
              <a:xfrm>
                <a:off x="3015090" y="870435"/>
                <a:ext cx="12013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391C439-0E8A-4E9C-27DB-397C98D57429}"/>
                  </a:ext>
                </a:extLst>
              </p14:cNvPr>
              <p14:cNvContentPartPr/>
              <p14:nvPr/>
            </p14:nvContentPartPr>
            <p14:xfrm>
              <a:off x="10106010" y="1161675"/>
              <a:ext cx="589680" cy="58680"/>
            </p14:xfrm>
          </p:contentPart>
        </mc:Choice>
        <mc:Fallback xmlns="">
          <p:pic>
            <p:nvPicPr>
              <p:cNvPr id="4" name="Ink 3">
                <a:extLst>
                  <a:ext uri="{FF2B5EF4-FFF2-40B4-BE49-F238E27FC236}">
                    <a16:creationId xmlns:a16="http://schemas.microsoft.com/office/drawing/2014/main" id="{9391C439-0E8A-4E9C-27DB-397C98D57429}"/>
                  </a:ext>
                </a:extLst>
              </p:cNvPr>
              <p:cNvPicPr/>
              <p:nvPr/>
            </p:nvPicPr>
            <p:blipFill>
              <a:blip r:embed="rId6"/>
              <a:stretch>
                <a:fillRect/>
              </a:stretch>
            </p:blipFill>
            <p:spPr>
              <a:xfrm>
                <a:off x="10052010" y="1054035"/>
                <a:ext cx="697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D48F069A-E393-4451-C8DF-88738E284AC7}"/>
                  </a:ext>
                </a:extLst>
              </p14:cNvPr>
              <p14:cNvContentPartPr/>
              <p14:nvPr/>
            </p14:nvContentPartPr>
            <p14:xfrm>
              <a:off x="10086930" y="1438155"/>
              <a:ext cx="509040" cy="34200"/>
            </p14:xfrm>
          </p:contentPart>
        </mc:Choice>
        <mc:Fallback xmlns="">
          <p:pic>
            <p:nvPicPr>
              <p:cNvPr id="5" name="Ink 4">
                <a:extLst>
                  <a:ext uri="{FF2B5EF4-FFF2-40B4-BE49-F238E27FC236}">
                    <a16:creationId xmlns:a16="http://schemas.microsoft.com/office/drawing/2014/main" id="{D48F069A-E393-4451-C8DF-88738E284AC7}"/>
                  </a:ext>
                </a:extLst>
              </p:cNvPr>
              <p:cNvPicPr/>
              <p:nvPr/>
            </p:nvPicPr>
            <p:blipFill>
              <a:blip r:embed="rId8"/>
              <a:stretch>
                <a:fillRect/>
              </a:stretch>
            </p:blipFill>
            <p:spPr>
              <a:xfrm>
                <a:off x="10033290" y="1330155"/>
                <a:ext cx="6166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5F7C13F9-34C6-407C-71F3-CC0C3E5D5492}"/>
                  </a:ext>
                </a:extLst>
              </p14:cNvPr>
              <p14:cNvContentPartPr/>
              <p14:nvPr/>
            </p14:nvContentPartPr>
            <p14:xfrm>
              <a:off x="10077210" y="1656675"/>
              <a:ext cx="618840" cy="67320"/>
            </p14:xfrm>
          </p:contentPart>
        </mc:Choice>
        <mc:Fallback xmlns="">
          <p:pic>
            <p:nvPicPr>
              <p:cNvPr id="6" name="Ink 5">
                <a:extLst>
                  <a:ext uri="{FF2B5EF4-FFF2-40B4-BE49-F238E27FC236}">
                    <a16:creationId xmlns:a16="http://schemas.microsoft.com/office/drawing/2014/main" id="{5F7C13F9-34C6-407C-71F3-CC0C3E5D5492}"/>
                  </a:ext>
                </a:extLst>
              </p:cNvPr>
              <p:cNvPicPr/>
              <p:nvPr/>
            </p:nvPicPr>
            <p:blipFill>
              <a:blip r:embed="rId10"/>
              <a:stretch>
                <a:fillRect/>
              </a:stretch>
            </p:blipFill>
            <p:spPr>
              <a:xfrm>
                <a:off x="10023210" y="1549035"/>
                <a:ext cx="726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C5FD3F20-1908-4CDE-2384-2A61ED2F6B96}"/>
                  </a:ext>
                </a:extLst>
              </p14:cNvPr>
              <p14:cNvContentPartPr/>
              <p14:nvPr/>
            </p14:nvContentPartPr>
            <p14:xfrm>
              <a:off x="10134450" y="1933515"/>
              <a:ext cx="542520" cy="360"/>
            </p14:xfrm>
          </p:contentPart>
        </mc:Choice>
        <mc:Fallback xmlns="">
          <p:pic>
            <p:nvPicPr>
              <p:cNvPr id="7" name="Ink 6">
                <a:extLst>
                  <a:ext uri="{FF2B5EF4-FFF2-40B4-BE49-F238E27FC236}">
                    <a16:creationId xmlns:a16="http://schemas.microsoft.com/office/drawing/2014/main" id="{C5FD3F20-1908-4CDE-2384-2A61ED2F6B96}"/>
                  </a:ext>
                </a:extLst>
              </p:cNvPr>
              <p:cNvPicPr/>
              <p:nvPr/>
            </p:nvPicPr>
            <p:blipFill>
              <a:blip r:embed="rId12"/>
              <a:stretch>
                <a:fillRect/>
              </a:stretch>
            </p:blipFill>
            <p:spPr>
              <a:xfrm>
                <a:off x="10080450" y="1825515"/>
                <a:ext cx="650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037A77F4-5500-6452-3AC5-C00CBE6DFD73}"/>
                  </a:ext>
                </a:extLst>
              </p14:cNvPr>
              <p14:cNvContentPartPr/>
              <p14:nvPr/>
            </p14:nvContentPartPr>
            <p14:xfrm>
              <a:off x="10134450" y="2133315"/>
              <a:ext cx="619200" cy="48960"/>
            </p14:xfrm>
          </p:contentPart>
        </mc:Choice>
        <mc:Fallback xmlns="">
          <p:pic>
            <p:nvPicPr>
              <p:cNvPr id="8" name="Ink 7">
                <a:extLst>
                  <a:ext uri="{FF2B5EF4-FFF2-40B4-BE49-F238E27FC236}">
                    <a16:creationId xmlns:a16="http://schemas.microsoft.com/office/drawing/2014/main" id="{037A77F4-5500-6452-3AC5-C00CBE6DFD73}"/>
                  </a:ext>
                </a:extLst>
              </p:cNvPr>
              <p:cNvPicPr/>
              <p:nvPr/>
            </p:nvPicPr>
            <p:blipFill>
              <a:blip r:embed="rId14"/>
              <a:stretch>
                <a:fillRect/>
              </a:stretch>
            </p:blipFill>
            <p:spPr>
              <a:xfrm>
                <a:off x="10080450" y="2025315"/>
                <a:ext cx="726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AE09B971-813E-3F45-2080-BAF37B1F4D15}"/>
                  </a:ext>
                </a:extLst>
              </p14:cNvPr>
              <p14:cNvContentPartPr/>
              <p14:nvPr/>
            </p14:nvContentPartPr>
            <p14:xfrm>
              <a:off x="10055970" y="1097595"/>
              <a:ext cx="658800" cy="820800"/>
            </p14:xfrm>
          </p:contentPart>
        </mc:Choice>
        <mc:Fallback xmlns="">
          <p:pic>
            <p:nvPicPr>
              <p:cNvPr id="9" name="Ink 8">
                <a:extLst>
                  <a:ext uri="{FF2B5EF4-FFF2-40B4-BE49-F238E27FC236}">
                    <a16:creationId xmlns:a16="http://schemas.microsoft.com/office/drawing/2014/main" id="{AE09B971-813E-3F45-2080-BAF37B1F4D15}"/>
                  </a:ext>
                </a:extLst>
              </p:cNvPr>
              <p:cNvPicPr/>
              <p:nvPr/>
            </p:nvPicPr>
            <p:blipFill>
              <a:blip r:embed="rId16"/>
              <a:stretch>
                <a:fillRect/>
              </a:stretch>
            </p:blipFill>
            <p:spPr>
              <a:xfrm>
                <a:off x="10001970" y="989955"/>
                <a:ext cx="766440" cy="103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1AF8B941-07B4-7D46-C424-F74CA4647311}"/>
                  </a:ext>
                </a:extLst>
              </p14:cNvPr>
              <p14:cNvContentPartPr/>
              <p14:nvPr/>
            </p14:nvContentPartPr>
            <p14:xfrm>
              <a:off x="10057410" y="1477395"/>
              <a:ext cx="650160" cy="743040"/>
            </p14:xfrm>
          </p:contentPart>
        </mc:Choice>
        <mc:Fallback xmlns="">
          <p:pic>
            <p:nvPicPr>
              <p:cNvPr id="11" name="Ink 10">
                <a:extLst>
                  <a:ext uri="{FF2B5EF4-FFF2-40B4-BE49-F238E27FC236}">
                    <a16:creationId xmlns:a16="http://schemas.microsoft.com/office/drawing/2014/main" id="{1AF8B941-07B4-7D46-C424-F74CA4647311}"/>
                  </a:ext>
                </a:extLst>
              </p:cNvPr>
              <p:cNvPicPr/>
              <p:nvPr/>
            </p:nvPicPr>
            <p:blipFill>
              <a:blip r:embed="rId18"/>
              <a:stretch>
                <a:fillRect/>
              </a:stretch>
            </p:blipFill>
            <p:spPr>
              <a:xfrm>
                <a:off x="10003410" y="1369395"/>
                <a:ext cx="757800" cy="958680"/>
              </a:xfrm>
              <a:prstGeom prst="rect">
                <a:avLst/>
              </a:prstGeom>
            </p:spPr>
          </p:pic>
        </mc:Fallback>
      </mc:AlternateContent>
      <p:grpSp>
        <p:nvGrpSpPr>
          <p:cNvPr id="16" name="Group 15">
            <a:extLst>
              <a:ext uri="{FF2B5EF4-FFF2-40B4-BE49-F238E27FC236}">
                <a16:creationId xmlns:a16="http://schemas.microsoft.com/office/drawing/2014/main" id="{C79E334D-F2D8-A05A-3992-F085255B80C2}"/>
              </a:ext>
            </a:extLst>
          </p:cNvPr>
          <p:cNvGrpSpPr/>
          <p:nvPr/>
        </p:nvGrpSpPr>
        <p:grpSpPr>
          <a:xfrm>
            <a:off x="9410490" y="551835"/>
            <a:ext cx="1991520" cy="2096640"/>
            <a:chOff x="9410490" y="551835"/>
            <a:chExt cx="1991520" cy="2096640"/>
          </a:xfrm>
        </p:grpSpPr>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CDFCFEBC-41A0-5FA3-D4FD-C4B0E6CEE5E8}"/>
                    </a:ext>
                  </a:extLst>
                </p14:cNvPr>
                <p14:cNvContentPartPr/>
                <p14:nvPr/>
              </p14:nvContentPartPr>
              <p14:xfrm>
                <a:off x="9420210" y="551835"/>
                <a:ext cx="1770840" cy="115200"/>
              </p14:xfrm>
            </p:contentPart>
          </mc:Choice>
          <mc:Fallback xmlns="">
            <p:pic>
              <p:nvPicPr>
                <p:cNvPr id="12" name="Ink 11">
                  <a:extLst>
                    <a:ext uri="{FF2B5EF4-FFF2-40B4-BE49-F238E27FC236}">
                      <a16:creationId xmlns:a16="http://schemas.microsoft.com/office/drawing/2014/main" id="{CDFCFEBC-41A0-5FA3-D4FD-C4B0E6CEE5E8}"/>
                    </a:ext>
                  </a:extLst>
                </p:cNvPr>
                <p:cNvPicPr/>
                <p:nvPr/>
              </p:nvPicPr>
              <p:blipFill>
                <a:blip r:embed="rId20"/>
                <a:stretch>
                  <a:fillRect/>
                </a:stretch>
              </p:blipFill>
              <p:spPr>
                <a:xfrm>
                  <a:off x="9411210" y="543195"/>
                  <a:ext cx="1788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328A77F4-774C-56F1-0F91-EE81B7E18DAB}"/>
                    </a:ext>
                  </a:extLst>
                </p14:cNvPr>
                <p14:cNvContentPartPr/>
                <p14:nvPr/>
              </p14:nvContentPartPr>
              <p14:xfrm>
                <a:off x="9410490" y="666675"/>
                <a:ext cx="414360" cy="1947960"/>
              </p14:xfrm>
            </p:contentPart>
          </mc:Choice>
          <mc:Fallback xmlns="">
            <p:pic>
              <p:nvPicPr>
                <p:cNvPr id="13" name="Ink 12">
                  <a:extLst>
                    <a:ext uri="{FF2B5EF4-FFF2-40B4-BE49-F238E27FC236}">
                      <a16:creationId xmlns:a16="http://schemas.microsoft.com/office/drawing/2014/main" id="{328A77F4-774C-56F1-0F91-EE81B7E18DAB}"/>
                    </a:ext>
                  </a:extLst>
                </p:cNvPr>
                <p:cNvPicPr/>
                <p:nvPr/>
              </p:nvPicPr>
              <p:blipFill>
                <a:blip r:embed="rId22"/>
                <a:stretch>
                  <a:fillRect/>
                </a:stretch>
              </p:blipFill>
              <p:spPr>
                <a:xfrm>
                  <a:off x="9401850" y="658035"/>
                  <a:ext cx="432000" cy="196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5010B955-5006-BF48-8360-2D7C9EE3F96A}"/>
                    </a:ext>
                  </a:extLst>
                </p14:cNvPr>
                <p14:cNvContentPartPr/>
                <p14:nvPr/>
              </p14:nvContentPartPr>
              <p14:xfrm>
                <a:off x="9781290" y="580635"/>
                <a:ext cx="1620720" cy="2067840"/>
              </p14:xfrm>
            </p:contentPart>
          </mc:Choice>
          <mc:Fallback xmlns="">
            <p:pic>
              <p:nvPicPr>
                <p:cNvPr id="15" name="Ink 14">
                  <a:extLst>
                    <a:ext uri="{FF2B5EF4-FFF2-40B4-BE49-F238E27FC236}">
                      <a16:creationId xmlns:a16="http://schemas.microsoft.com/office/drawing/2014/main" id="{5010B955-5006-BF48-8360-2D7C9EE3F96A}"/>
                    </a:ext>
                  </a:extLst>
                </p:cNvPr>
                <p:cNvPicPr/>
                <p:nvPr/>
              </p:nvPicPr>
              <p:blipFill>
                <a:blip r:embed="rId24"/>
                <a:stretch>
                  <a:fillRect/>
                </a:stretch>
              </p:blipFill>
              <p:spPr>
                <a:xfrm>
                  <a:off x="9772650" y="571995"/>
                  <a:ext cx="1638360" cy="208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0" name="Ink 9">
                <a:extLst>
                  <a:ext uri="{FF2B5EF4-FFF2-40B4-BE49-F238E27FC236}">
                    <a16:creationId xmlns:a16="http://schemas.microsoft.com/office/drawing/2014/main" id="{349DD3B9-D49A-76DA-19F1-78B49634B4A2}"/>
                  </a:ext>
                </a:extLst>
              </p14:cNvPr>
              <p14:cNvContentPartPr/>
              <p14:nvPr/>
            </p14:nvContentPartPr>
            <p14:xfrm>
              <a:off x="11787141" y="383393"/>
              <a:ext cx="335160" cy="128520"/>
            </p14:xfrm>
          </p:contentPart>
        </mc:Choice>
        <mc:Fallback xmlns="">
          <p:pic>
            <p:nvPicPr>
              <p:cNvPr id="10" name="Ink 9">
                <a:extLst>
                  <a:ext uri="{FF2B5EF4-FFF2-40B4-BE49-F238E27FC236}">
                    <a16:creationId xmlns:a16="http://schemas.microsoft.com/office/drawing/2014/main" id="{349DD3B9-D49A-76DA-19F1-78B49634B4A2}"/>
                  </a:ext>
                </a:extLst>
              </p:cNvPr>
              <p:cNvPicPr/>
              <p:nvPr/>
            </p:nvPicPr>
            <p:blipFill>
              <a:blip r:embed="rId26"/>
              <a:stretch>
                <a:fillRect/>
              </a:stretch>
            </p:blipFill>
            <p:spPr>
              <a:xfrm>
                <a:off x="11733501" y="275753"/>
                <a:ext cx="442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1B166AB0-DD45-1681-6908-272591B7242E}"/>
                  </a:ext>
                </a:extLst>
              </p14:cNvPr>
              <p14:cNvContentPartPr/>
              <p14:nvPr/>
            </p14:nvContentPartPr>
            <p14:xfrm>
              <a:off x="3191421" y="1218953"/>
              <a:ext cx="707760" cy="360"/>
            </p14:xfrm>
          </p:contentPart>
        </mc:Choice>
        <mc:Fallback xmlns="">
          <p:pic>
            <p:nvPicPr>
              <p:cNvPr id="14" name="Ink 13">
                <a:extLst>
                  <a:ext uri="{FF2B5EF4-FFF2-40B4-BE49-F238E27FC236}">
                    <a16:creationId xmlns:a16="http://schemas.microsoft.com/office/drawing/2014/main" id="{1B166AB0-DD45-1681-6908-272591B7242E}"/>
                  </a:ext>
                </a:extLst>
              </p:cNvPr>
              <p:cNvPicPr/>
              <p:nvPr/>
            </p:nvPicPr>
            <p:blipFill>
              <a:blip r:embed="rId28"/>
              <a:stretch>
                <a:fillRect/>
              </a:stretch>
            </p:blipFill>
            <p:spPr>
              <a:xfrm>
                <a:off x="3182421" y="1210313"/>
                <a:ext cx="725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FFEF238D-558B-879F-C41D-5B4E788C22EE}"/>
                  </a:ext>
                </a:extLst>
              </p14:cNvPr>
              <p14:cNvContentPartPr/>
              <p14:nvPr/>
            </p14:nvContentPartPr>
            <p14:xfrm>
              <a:off x="11742501" y="304553"/>
              <a:ext cx="334800" cy="396000"/>
            </p14:xfrm>
          </p:contentPart>
        </mc:Choice>
        <mc:Fallback xmlns="">
          <p:pic>
            <p:nvPicPr>
              <p:cNvPr id="17" name="Ink 16">
                <a:extLst>
                  <a:ext uri="{FF2B5EF4-FFF2-40B4-BE49-F238E27FC236}">
                    <a16:creationId xmlns:a16="http://schemas.microsoft.com/office/drawing/2014/main" id="{FFEF238D-558B-879F-C41D-5B4E788C22EE}"/>
                  </a:ext>
                </a:extLst>
              </p:cNvPr>
              <p:cNvPicPr/>
              <p:nvPr/>
            </p:nvPicPr>
            <p:blipFill>
              <a:blip r:embed="rId30"/>
              <a:stretch>
                <a:fillRect/>
              </a:stretch>
            </p:blipFill>
            <p:spPr>
              <a:xfrm>
                <a:off x="11733861" y="295913"/>
                <a:ext cx="352440" cy="413640"/>
              </a:xfrm>
              <a:prstGeom prst="rect">
                <a:avLst/>
              </a:prstGeom>
            </p:spPr>
          </p:pic>
        </mc:Fallback>
      </mc:AlternateContent>
    </p:spTree>
    <p:extLst>
      <p:ext uri="{BB962C8B-B14F-4D97-AF65-F5344CB8AC3E}">
        <p14:creationId xmlns:p14="http://schemas.microsoft.com/office/powerpoint/2010/main" val="2828617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71329BF-2014-F8BA-5B86-E923A44B9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65"/>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4E7EED3-DD0B-3DE5-5B70-CA939677232A}"/>
                  </a:ext>
                </a:extLst>
              </p14:cNvPr>
              <p14:cNvContentPartPr/>
              <p14:nvPr/>
            </p14:nvContentPartPr>
            <p14:xfrm>
              <a:off x="1419210" y="2409435"/>
              <a:ext cx="686520" cy="360"/>
            </p14:xfrm>
          </p:contentPart>
        </mc:Choice>
        <mc:Fallback xmlns="">
          <p:pic>
            <p:nvPicPr>
              <p:cNvPr id="4" name="Ink 3">
                <a:extLst>
                  <a:ext uri="{FF2B5EF4-FFF2-40B4-BE49-F238E27FC236}">
                    <a16:creationId xmlns:a16="http://schemas.microsoft.com/office/drawing/2014/main" id="{34E7EED3-DD0B-3DE5-5B70-CA939677232A}"/>
                  </a:ext>
                </a:extLst>
              </p:cNvPr>
              <p:cNvPicPr/>
              <p:nvPr/>
            </p:nvPicPr>
            <p:blipFill>
              <a:blip r:embed="rId4"/>
              <a:stretch>
                <a:fillRect/>
              </a:stretch>
            </p:blipFill>
            <p:spPr>
              <a:xfrm>
                <a:off x="1365210" y="2301795"/>
                <a:ext cx="794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A8474661-386C-5ACE-3E24-3A848A6BD6CE}"/>
                  </a:ext>
                </a:extLst>
              </p14:cNvPr>
              <p14:cNvContentPartPr/>
              <p14:nvPr/>
            </p14:nvContentPartPr>
            <p14:xfrm>
              <a:off x="1447290" y="2800035"/>
              <a:ext cx="732960" cy="29520"/>
            </p14:xfrm>
          </p:contentPart>
        </mc:Choice>
        <mc:Fallback xmlns="">
          <p:pic>
            <p:nvPicPr>
              <p:cNvPr id="5" name="Ink 4">
                <a:extLst>
                  <a:ext uri="{FF2B5EF4-FFF2-40B4-BE49-F238E27FC236}">
                    <a16:creationId xmlns:a16="http://schemas.microsoft.com/office/drawing/2014/main" id="{A8474661-386C-5ACE-3E24-3A848A6BD6CE}"/>
                  </a:ext>
                </a:extLst>
              </p:cNvPr>
              <p:cNvPicPr/>
              <p:nvPr/>
            </p:nvPicPr>
            <p:blipFill>
              <a:blip r:embed="rId6"/>
              <a:stretch>
                <a:fillRect/>
              </a:stretch>
            </p:blipFill>
            <p:spPr>
              <a:xfrm>
                <a:off x="1393650" y="2692395"/>
                <a:ext cx="840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60222A5-4ED1-BD73-5DD7-C7CA60931FBA}"/>
                  </a:ext>
                </a:extLst>
              </p14:cNvPr>
              <p14:cNvContentPartPr/>
              <p14:nvPr/>
            </p14:nvContentPartPr>
            <p14:xfrm>
              <a:off x="1380690" y="3629115"/>
              <a:ext cx="1082160" cy="20160"/>
            </p14:xfrm>
          </p:contentPart>
        </mc:Choice>
        <mc:Fallback xmlns="">
          <p:pic>
            <p:nvPicPr>
              <p:cNvPr id="6" name="Ink 5">
                <a:extLst>
                  <a:ext uri="{FF2B5EF4-FFF2-40B4-BE49-F238E27FC236}">
                    <a16:creationId xmlns:a16="http://schemas.microsoft.com/office/drawing/2014/main" id="{260222A5-4ED1-BD73-5DD7-C7CA60931FBA}"/>
                  </a:ext>
                </a:extLst>
              </p:cNvPr>
              <p:cNvPicPr/>
              <p:nvPr/>
            </p:nvPicPr>
            <p:blipFill>
              <a:blip r:embed="rId8"/>
              <a:stretch>
                <a:fillRect/>
              </a:stretch>
            </p:blipFill>
            <p:spPr>
              <a:xfrm>
                <a:off x="1327050" y="3521115"/>
                <a:ext cx="11898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ADE53DC-0C55-7061-A6DE-2EF1415BF67B}"/>
                  </a:ext>
                </a:extLst>
              </p14:cNvPr>
              <p14:cNvContentPartPr/>
              <p14:nvPr/>
            </p14:nvContentPartPr>
            <p14:xfrm>
              <a:off x="1400130" y="3209715"/>
              <a:ext cx="1285200" cy="29880"/>
            </p14:xfrm>
          </p:contentPart>
        </mc:Choice>
        <mc:Fallback xmlns="">
          <p:pic>
            <p:nvPicPr>
              <p:cNvPr id="8" name="Ink 7">
                <a:extLst>
                  <a:ext uri="{FF2B5EF4-FFF2-40B4-BE49-F238E27FC236}">
                    <a16:creationId xmlns:a16="http://schemas.microsoft.com/office/drawing/2014/main" id="{8ADE53DC-0C55-7061-A6DE-2EF1415BF67B}"/>
                  </a:ext>
                </a:extLst>
              </p:cNvPr>
              <p:cNvPicPr/>
              <p:nvPr/>
            </p:nvPicPr>
            <p:blipFill>
              <a:blip r:embed="rId10"/>
              <a:stretch>
                <a:fillRect/>
              </a:stretch>
            </p:blipFill>
            <p:spPr>
              <a:xfrm>
                <a:off x="1346490" y="3101715"/>
                <a:ext cx="1392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C9B1B94-786D-F194-B8FB-0B85553F8569}"/>
                  </a:ext>
                </a:extLst>
              </p14:cNvPr>
              <p14:cNvContentPartPr/>
              <p14:nvPr/>
            </p14:nvContentPartPr>
            <p14:xfrm>
              <a:off x="1410930" y="4038435"/>
              <a:ext cx="46800" cy="38160"/>
            </p14:xfrm>
          </p:contentPart>
        </mc:Choice>
        <mc:Fallback xmlns="">
          <p:pic>
            <p:nvPicPr>
              <p:cNvPr id="9" name="Ink 8">
                <a:extLst>
                  <a:ext uri="{FF2B5EF4-FFF2-40B4-BE49-F238E27FC236}">
                    <a16:creationId xmlns:a16="http://schemas.microsoft.com/office/drawing/2014/main" id="{4C9B1B94-786D-F194-B8FB-0B85553F8569}"/>
                  </a:ext>
                </a:extLst>
              </p:cNvPr>
              <p:cNvPicPr/>
              <p:nvPr/>
            </p:nvPicPr>
            <p:blipFill>
              <a:blip r:embed="rId12"/>
              <a:stretch>
                <a:fillRect/>
              </a:stretch>
            </p:blipFill>
            <p:spPr>
              <a:xfrm>
                <a:off x="1356930" y="3930795"/>
                <a:ext cx="1544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EAB8A8F-6AA4-6856-07E3-5FE286C48504}"/>
                  </a:ext>
                </a:extLst>
              </p14:cNvPr>
              <p14:cNvContentPartPr/>
              <p14:nvPr/>
            </p14:nvContentPartPr>
            <p14:xfrm>
              <a:off x="1400130" y="4038435"/>
              <a:ext cx="694800" cy="360"/>
            </p14:xfrm>
          </p:contentPart>
        </mc:Choice>
        <mc:Fallback xmlns="">
          <p:pic>
            <p:nvPicPr>
              <p:cNvPr id="10" name="Ink 9">
                <a:extLst>
                  <a:ext uri="{FF2B5EF4-FFF2-40B4-BE49-F238E27FC236}">
                    <a16:creationId xmlns:a16="http://schemas.microsoft.com/office/drawing/2014/main" id="{0EAB8A8F-6AA4-6856-07E3-5FE286C48504}"/>
                  </a:ext>
                </a:extLst>
              </p:cNvPr>
              <p:cNvPicPr/>
              <p:nvPr/>
            </p:nvPicPr>
            <p:blipFill>
              <a:blip r:embed="rId14"/>
              <a:stretch>
                <a:fillRect/>
              </a:stretch>
            </p:blipFill>
            <p:spPr>
              <a:xfrm>
                <a:off x="1346490" y="3930795"/>
                <a:ext cx="802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2B4D1CB-D67D-1654-AF11-3080186333AD}"/>
                  </a:ext>
                </a:extLst>
              </p14:cNvPr>
              <p14:cNvContentPartPr/>
              <p14:nvPr/>
            </p14:nvContentPartPr>
            <p14:xfrm>
              <a:off x="1476450" y="4638555"/>
              <a:ext cx="504360" cy="360"/>
            </p14:xfrm>
          </p:contentPart>
        </mc:Choice>
        <mc:Fallback xmlns="">
          <p:pic>
            <p:nvPicPr>
              <p:cNvPr id="11" name="Ink 10">
                <a:extLst>
                  <a:ext uri="{FF2B5EF4-FFF2-40B4-BE49-F238E27FC236}">
                    <a16:creationId xmlns:a16="http://schemas.microsoft.com/office/drawing/2014/main" id="{52B4D1CB-D67D-1654-AF11-3080186333AD}"/>
                  </a:ext>
                </a:extLst>
              </p:cNvPr>
              <p:cNvPicPr/>
              <p:nvPr/>
            </p:nvPicPr>
            <p:blipFill>
              <a:blip r:embed="rId16"/>
              <a:stretch>
                <a:fillRect/>
              </a:stretch>
            </p:blipFill>
            <p:spPr>
              <a:xfrm>
                <a:off x="1422450" y="4530555"/>
                <a:ext cx="612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FF29F968-69DD-01DE-608F-BCB2B7B1E0E5}"/>
                  </a:ext>
                </a:extLst>
              </p14:cNvPr>
              <p14:cNvContentPartPr/>
              <p14:nvPr/>
            </p14:nvContentPartPr>
            <p14:xfrm>
              <a:off x="1409490" y="4949235"/>
              <a:ext cx="1747800" cy="41760"/>
            </p14:xfrm>
          </p:contentPart>
        </mc:Choice>
        <mc:Fallback xmlns="">
          <p:pic>
            <p:nvPicPr>
              <p:cNvPr id="12" name="Ink 11">
                <a:extLst>
                  <a:ext uri="{FF2B5EF4-FFF2-40B4-BE49-F238E27FC236}">
                    <a16:creationId xmlns:a16="http://schemas.microsoft.com/office/drawing/2014/main" id="{FF29F968-69DD-01DE-608F-BCB2B7B1E0E5}"/>
                  </a:ext>
                </a:extLst>
              </p:cNvPr>
              <p:cNvPicPr/>
              <p:nvPr/>
            </p:nvPicPr>
            <p:blipFill>
              <a:blip r:embed="rId18"/>
              <a:stretch>
                <a:fillRect/>
              </a:stretch>
            </p:blipFill>
            <p:spPr>
              <a:xfrm>
                <a:off x="1355850" y="4841235"/>
                <a:ext cx="1855440" cy="257400"/>
              </a:xfrm>
              <a:prstGeom prst="rect">
                <a:avLst/>
              </a:prstGeom>
            </p:spPr>
          </p:pic>
        </mc:Fallback>
      </mc:AlternateContent>
      <p:sp>
        <p:nvSpPr>
          <p:cNvPr id="13" name="Arrow: Right 12">
            <a:extLst>
              <a:ext uri="{FF2B5EF4-FFF2-40B4-BE49-F238E27FC236}">
                <a16:creationId xmlns:a16="http://schemas.microsoft.com/office/drawing/2014/main" id="{0CA2DB2D-0B81-3FC7-720B-589D65EF3A9B}"/>
              </a:ext>
            </a:extLst>
          </p:cNvPr>
          <p:cNvSpPr/>
          <p:nvPr/>
        </p:nvSpPr>
        <p:spPr>
          <a:xfrm>
            <a:off x="7881705" y="3239595"/>
            <a:ext cx="1010771" cy="60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Brace 13">
            <a:extLst>
              <a:ext uri="{FF2B5EF4-FFF2-40B4-BE49-F238E27FC236}">
                <a16:creationId xmlns:a16="http://schemas.microsoft.com/office/drawing/2014/main" id="{EFEF889B-B15A-0290-493E-AB47709A1461}"/>
              </a:ext>
            </a:extLst>
          </p:cNvPr>
          <p:cNvSpPr/>
          <p:nvPr/>
        </p:nvSpPr>
        <p:spPr>
          <a:xfrm>
            <a:off x="4375121" y="815788"/>
            <a:ext cx="3299524" cy="55038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7A7EB4FA-C4F9-7146-D7E1-F358B8759BE6}"/>
              </a:ext>
            </a:extLst>
          </p:cNvPr>
          <p:cNvSpPr txBox="1"/>
          <p:nvPr/>
        </p:nvSpPr>
        <p:spPr>
          <a:xfrm>
            <a:off x="9081247" y="2931459"/>
            <a:ext cx="2841812" cy="1200329"/>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These Account settings are only working in Paid version instead of trial version it is not working</a:t>
            </a:r>
            <a:endParaRPr lang="en-IN" b="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19">
            <p14:nvContentPartPr>
              <p14:cNvPr id="2" name="Ink 1">
                <a:extLst>
                  <a:ext uri="{FF2B5EF4-FFF2-40B4-BE49-F238E27FC236}">
                    <a16:creationId xmlns:a16="http://schemas.microsoft.com/office/drawing/2014/main" id="{0826E330-38C4-38CB-6729-30F5BFE68655}"/>
                  </a:ext>
                </a:extLst>
              </p14:cNvPr>
              <p14:cNvContentPartPr/>
              <p14:nvPr/>
            </p14:nvContentPartPr>
            <p14:xfrm>
              <a:off x="11797221" y="402113"/>
              <a:ext cx="315360" cy="155520"/>
            </p14:xfrm>
          </p:contentPart>
        </mc:Choice>
        <mc:Fallback xmlns="">
          <p:pic>
            <p:nvPicPr>
              <p:cNvPr id="2" name="Ink 1">
                <a:extLst>
                  <a:ext uri="{FF2B5EF4-FFF2-40B4-BE49-F238E27FC236}">
                    <a16:creationId xmlns:a16="http://schemas.microsoft.com/office/drawing/2014/main" id="{0826E330-38C4-38CB-6729-30F5BFE68655}"/>
                  </a:ext>
                </a:extLst>
              </p:cNvPr>
              <p:cNvPicPr/>
              <p:nvPr/>
            </p:nvPicPr>
            <p:blipFill>
              <a:blip r:embed="rId20"/>
              <a:stretch>
                <a:fillRect/>
              </a:stretch>
            </p:blipFill>
            <p:spPr>
              <a:xfrm>
                <a:off x="11743581" y="294473"/>
                <a:ext cx="4230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D2192F1D-3DD8-17EA-D149-AF6CF08A9AB5}"/>
                  </a:ext>
                </a:extLst>
              </p14:cNvPr>
              <p14:cNvContentPartPr/>
              <p14:nvPr/>
            </p14:nvContentPartPr>
            <p14:xfrm>
              <a:off x="1989741" y="2343233"/>
              <a:ext cx="162360" cy="122040"/>
            </p14:xfrm>
          </p:contentPart>
        </mc:Choice>
        <mc:Fallback xmlns="">
          <p:pic>
            <p:nvPicPr>
              <p:cNvPr id="20" name="Ink 19">
                <a:extLst>
                  <a:ext uri="{FF2B5EF4-FFF2-40B4-BE49-F238E27FC236}">
                    <a16:creationId xmlns:a16="http://schemas.microsoft.com/office/drawing/2014/main" id="{D2192F1D-3DD8-17EA-D149-AF6CF08A9AB5}"/>
                  </a:ext>
                </a:extLst>
              </p:cNvPr>
              <p:cNvPicPr/>
              <p:nvPr/>
            </p:nvPicPr>
            <p:blipFill>
              <a:blip r:embed="rId22"/>
              <a:stretch>
                <a:fillRect/>
              </a:stretch>
            </p:blipFill>
            <p:spPr>
              <a:xfrm>
                <a:off x="1981101" y="2334233"/>
                <a:ext cx="180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FD4240DF-3DBA-FE5B-814B-68B26F0AD4CA}"/>
                  </a:ext>
                </a:extLst>
              </p14:cNvPr>
              <p14:cNvContentPartPr/>
              <p14:nvPr/>
            </p14:nvContentPartPr>
            <p14:xfrm>
              <a:off x="2151381" y="2677673"/>
              <a:ext cx="177480" cy="178920"/>
            </p14:xfrm>
          </p:contentPart>
        </mc:Choice>
        <mc:Fallback xmlns="">
          <p:pic>
            <p:nvPicPr>
              <p:cNvPr id="21" name="Ink 20">
                <a:extLst>
                  <a:ext uri="{FF2B5EF4-FFF2-40B4-BE49-F238E27FC236}">
                    <a16:creationId xmlns:a16="http://schemas.microsoft.com/office/drawing/2014/main" id="{FD4240DF-3DBA-FE5B-814B-68B26F0AD4CA}"/>
                  </a:ext>
                </a:extLst>
              </p:cNvPr>
              <p:cNvPicPr/>
              <p:nvPr/>
            </p:nvPicPr>
            <p:blipFill>
              <a:blip r:embed="rId24"/>
              <a:stretch>
                <a:fillRect/>
              </a:stretch>
            </p:blipFill>
            <p:spPr>
              <a:xfrm>
                <a:off x="2142381" y="2669033"/>
                <a:ext cx="1951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508424EB-A274-58F1-BF47-35E32192D5C0}"/>
                  </a:ext>
                </a:extLst>
              </p14:cNvPr>
              <p14:cNvContentPartPr/>
              <p14:nvPr/>
            </p14:nvContentPartPr>
            <p14:xfrm>
              <a:off x="2877501" y="3097433"/>
              <a:ext cx="195840" cy="166680"/>
            </p14:xfrm>
          </p:contentPart>
        </mc:Choice>
        <mc:Fallback xmlns="">
          <p:pic>
            <p:nvPicPr>
              <p:cNvPr id="22" name="Ink 21">
                <a:extLst>
                  <a:ext uri="{FF2B5EF4-FFF2-40B4-BE49-F238E27FC236}">
                    <a16:creationId xmlns:a16="http://schemas.microsoft.com/office/drawing/2014/main" id="{508424EB-A274-58F1-BF47-35E32192D5C0}"/>
                  </a:ext>
                </a:extLst>
              </p:cNvPr>
              <p:cNvPicPr/>
              <p:nvPr/>
            </p:nvPicPr>
            <p:blipFill>
              <a:blip r:embed="rId26"/>
              <a:stretch>
                <a:fillRect/>
              </a:stretch>
            </p:blipFill>
            <p:spPr>
              <a:xfrm>
                <a:off x="2868861" y="3088433"/>
                <a:ext cx="213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E3F4247F-B5C7-0C44-6020-2F6DA4B7608A}"/>
                  </a:ext>
                </a:extLst>
              </p14:cNvPr>
              <p14:cNvContentPartPr/>
              <p14:nvPr/>
            </p14:nvContentPartPr>
            <p14:xfrm>
              <a:off x="2500941" y="3630233"/>
              <a:ext cx="170280" cy="108360"/>
            </p14:xfrm>
          </p:contentPart>
        </mc:Choice>
        <mc:Fallback xmlns="">
          <p:pic>
            <p:nvPicPr>
              <p:cNvPr id="23" name="Ink 22">
                <a:extLst>
                  <a:ext uri="{FF2B5EF4-FFF2-40B4-BE49-F238E27FC236}">
                    <a16:creationId xmlns:a16="http://schemas.microsoft.com/office/drawing/2014/main" id="{E3F4247F-B5C7-0C44-6020-2F6DA4B7608A}"/>
                  </a:ext>
                </a:extLst>
              </p:cNvPr>
              <p:cNvPicPr/>
              <p:nvPr/>
            </p:nvPicPr>
            <p:blipFill>
              <a:blip r:embed="rId28"/>
              <a:stretch>
                <a:fillRect/>
              </a:stretch>
            </p:blipFill>
            <p:spPr>
              <a:xfrm>
                <a:off x="2492301" y="3621593"/>
                <a:ext cx="18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16C32910-9711-FD07-B405-E29DED396EFE}"/>
                  </a:ext>
                </a:extLst>
              </p14:cNvPr>
              <p14:cNvContentPartPr/>
              <p14:nvPr/>
            </p14:nvContentPartPr>
            <p14:xfrm>
              <a:off x="2205021" y="3965393"/>
              <a:ext cx="371160" cy="169920"/>
            </p14:xfrm>
          </p:contentPart>
        </mc:Choice>
        <mc:Fallback xmlns="">
          <p:pic>
            <p:nvPicPr>
              <p:cNvPr id="24" name="Ink 23">
                <a:extLst>
                  <a:ext uri="{FF2B5EF4-FFF2-40B4-BE49-F238E27FC236}">
                    <a16:creationId xmlns:a16="http://schemas.microsoft.com/office/drawing/2014/main" id="{16C32910-9711-FD07-B405-E29DED396EFE}"/>
                  </a:ext>
                </a:extLst>
              </p:cNvPr>
              <p:cNvPicPr/>
              <p:nvPr/>
            </p:nvPicPr>
            <p:blipFill>
              <a:blip r:embed="rId30"/>
              <a:stretch>
                <a:fillRect/>
              </a:stretch>
            </p:blipFill>
            <p:spPr>
              <a:xfrm>
                <a:off x="2196021" y="3956393"/>
                <a:ext cx="388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a:extLst>
                  <a:ext uri="{FF2B5EF4-FFF2-40B4-BE49-F238E27FC236}">
                    <a16:creationId xmlns:a16="http://schemas.microsoft.com/office/drawing/2014/main" id="{F83B7085-4C4E-8DD1-1DBF-5AD0DB80E848}"/>
                  </a:ext>
                </a:extLst>
              </p14:cNvPr>
              <p14:cNvContentPartPr/>
              <p14:nvPr/>
            </p14:nvContentPartPr>
            <p14:xfrm>
              <a:off x="2241021" y="4512953"/>
              <a:ext cx="286200" cy="210600"/>
            </p14:xfrm>
          </p:contentPart>
        </mc:Choice>
        <mc:Fallback xmlns="">
          <p:pic>
            <p:nvPicPr>
              <p:cNvPr id="27" name="Ink 26">
                <a:extLst>
                  <a:ext uri="{FF2B5EF4-FFF2-40B4-BE49-F238E27FC236}">
                    <a16:creationId xmlns:a16="http://schemas.microsoft.com/office/drawing/2014/main" id="{F83B7085-4C4E-8DD1-1DBF-5AD0DB80E848}"/>
                  </a:ext>
                </a:extLst>
              </p:cNvPr>
              <p:cNvPicPr/>
              <p:nvPr/>
            </p:nvPicPr>
            <p:blipFill>
              <a:blip r:embed="rId32"/>
              <a:stretch>
                <a:fillRect/>
              </a:stretch>
            </p:blipFill>
            <p:spPr>
              <a:xfrm>
                <a:off x="2232021" y="4504313"/>
                <a:ext cx="303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2B5A582F-3B1B-EA93-2267-FC62616F096D}"/>
                  </a:ext>
                </a:extLst>
              </p14:cNvPr>
              <p14:cNvContentPartPr/>
              <p14:nvPr/>
            </p14:nvContentPartPr>
            <p14:xfrm>
              <a:off x="3299061" y="4874753"/>
              <a:ext cx="322920" cy="172080"/>
            </p14:xfrm>
          </p:contentPart>
        </mc:Choice>
        <mc:Fallback xmlns="">
          <p:pic>
            <p:nvPicPr>
              <p:cNvPr id="28" name="Ink 27">
                <a:extLst>
                  <a:ext uri="{FF2B5EF4-FFF2-40B4-BE49-F238E27FC236}">
                    <a16:creationId xmlns:a16="http://schemas.microsoft.com/office/drawing/2014/main" id="{2B5A582F-3B1B-EA93-2267-FC62616F096D}"/>
                  </a:ext>
                </a:extLst>
              </p:cNvPr>
              <p:cNvPicPr/>
              <p:nvPr/>
            </p:nvPicPr>
            <p:blipFill>
              <a:blip r:embed="rId34"/>
              <a:stretch>
                <a:fillRect/>
              </a:stretch>
            </p:blipFill>
            <p:spPr>
              <a:xfrm>
                <a:off x="3290061" y="4866113"/>
                <a:ext cx="340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3E5EB3DC-FD26-C610-DCD5-D23811367346}"/>
                  </a:ext>
                </a:extLst>
              </p14:cNvPr>
              <p14:cNvContentPartPr/>
              <p14:nvPr/>
            </p14:nvContentPartPr>
            <p14:xfrm>
              <a:off x="11734221" y="293753"/>
              <a:ext cx="342000" cy="299880"/>
            </p14:xfrm>
          </p:contentPart>
        </mc:Choice>
        <mc:Fallback xmlns="">
          <p:pic>
            <p:nvPicPr>
              <p:cNvPr id="29" name="Ink 28">
                <a:extLst>
                  <a:ext uri="{FF2B5EF4-FFF2-40B4-BE49-F238E27FC236}">
                    <a16:creationId xmlns:a16="http://schemas.microsoft.com/office/drawing/2014/main" id="{3E5EB3DC-FD26-C610-DCD5-D23811367346}"/>
                  </a:ext>
                </a:extLst>
              </p:cNvPr>
              <p:cNvPicPr/>
              <p:nvPr/>
            </p:nvPicPr>
            <p:blipFill>
              <a:blip r:embed="rId36"/>
              <a:stretch>
                <a:fillRect/>
              </a:stretch>
            </p:blipFill>
            <p:spPr>
              <a:xfrm>
                <a:off x="11725581" y="285113"/>
                <a:ext cx="359640" cy="317520"/>
              </a:xfrm>
              <a:prstGeom prst="rect">
                <a:avLst/>
              </a:prstGeom>
            </p:spPr>
          </p:pic>
        </mc:Fallback>
      </mc:AlternateContent>
    </p:spTree>
    <p:extLst>
      <p:ext uri="{BB962C8B-B14F-4D97-AF65-F5344CB8AC3E}">
        <p14:creationId xmlns:p14="http://schemas.microsoft.com/office/powerpoint/2010/main" val="404336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976350C-A302-F287-559E-5067C4843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84C77B4-A76E-1D4E-88B2-C55FFBA1DB34}"/>
                  </a:ext>
                </a:extLst>
              </p14:cNvPr>
              <p14:cNvContentPartPr/>
              <p14:nvPr/>
            </p14:nvContentPartPr>
            <p14:xfrm>
              <a:off x="98301" y="957233"/>
              <a:ext cx="643320" cy="146520"/>
            </p14:xfrm>
          </p:contentPart>
        </mc:Choice>
        <mc:Fallback xmlns="">
          <p:pic>
            <p:nvPicPr>
              <p:cNvPr id="5" name="Ink 4">
                <a:extLst>
                  <a:ext uri="{FF2B5EF4-FFF2-40B4-BE49-F238E27FC236}">
                    <a16:creationId xmlns:a16="http://schemas.microsoft.com/office/drawing/2014/main" id="{384C77B4-A76E-1D4E-88B2-C55FFBA1DB34}"/>
                  </a:ext>
                </a:extLst>
              </p:cNvPr>
              <p:cNvPicPr/>
              <p:nvPr/>
            </p:nvPicPr>
            <p:blipFill>
              <a:blip r:embed="rId4"/>
              <a:stretch>
                <a:fillRect/>
              </a:stretch>
            </p:blipFill>
            <p:spPr>
              <a:xfrm>
                <a:off x="44661" y="849233"/>
                <a:ext cx="7509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2FA672D-A932-96BD-8994-79E9D5FA6C0F}"/>
                  </a:ext>
                </a:extLst>
              </p14:cNvPr>
              <p14:cNvContentPartPr/>
              <p14:nvPr/>
            </p14:nvContentPartPr>
            <p14:xfrm>
              <a:off x="60141" y="806393"/>
              <a:ext cx="854640" cy="366480"/>
            </p14:xfrm>
          </p:contentPart>
        </mc:Choice>
        <mc:Fallback xmlns="">
          <p:pic>
            <p:nvPicPr>
              <p:cNvPr id="6" name="Ink 5">
                <a:extLst>
                  <a:ext uri="{FF2B5EF4-FFF2-40B4-BE49-F238E27FC236}">
                    <a16:creationId xmlns:a16="http://schemas.microsoft.com/office/drawing/2014/main" id="{C2FA672D-A932-96BD-8994-79E9D5FA6C0F}"/>
                  </a:ext>
                </a:extLst>
              </p:cNvPr>
              <p:cNvPicPr/>
              <p:nvPr/>
            </p:nvPicPr>
            <p:blipFill>
              <a:blip r:embed="rId6"/>
              <a:stretch>
                <a:fillRect/>
              </a:stretch>
            </p:blipFill>
            <p:spPr>
              <a:xfrm>
                <a:off x="51141" y="797393"/>
                <a:ext cx="872280" cy="384120"/>
              </a:xfrm>
              <a:prstGeom prst="rect">
                <a:avLst/>
              </a:prstGeom>
            </p:spPr>
          </p:pic>
        </mc:Fallback>
      </mc:AlternateContent>
    </p:spTree>
    <p:extLst>
      <p:ext uri="{BB962C8B-B14F-4D97-AF65-F5344CB8AC3E}">
        <p14:creationId xmlns:p14="http://schemas.microsoft.com/office/powerpoint/2010/main" val="3568008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51F9BD-BE84-E504-9F1A-7C664C8DBFC9}"/>
              </a:ext>
            </a:extLst>
          </p:cNvPr>
          <p:cNvSpPr txBox="1"/>
          <p:nvPr/>
        </p:nvSpPr>
        <p:spPr>
          <a:xfrm>
            <a:off x="972780" y="2311400"/>
            <a:ext cx="4036334" cy="2387600"/>
          </a:xfrm>
          <a:prstGeom prst="rect">
            <a:avLst/>
          </a:prstGeom>
        </p:spPr>
        <p:txBody>
          <a:bodyPr vert="horz" lIns="91440" tIns="45720" rIns="91440" bIns="45720" rtlCol="0" anchor="t">
            <a:normAutofit fontScale="92500"/>
          </a:bodyPr>
          <a:lstStyle/>
          <a:p>
            <a:pPr fontAlgn="b">
              <a:lnSpc>
                <a:spcPct val="90000"/>
              </a:lnSpc>
              <a:spcBef>
                <a:spcPct val="0"/>
              </a:spcBef>
              <a:spcAft>
                <a:spcPts val="600"/>
              </a:spcAft>
            </a:pPr>
            <a:r>
              <a:rPr lang="en-US" sz="7200" b="1" u="none" strike="noStrike" kern="1200">
                <a:solidFill>
                  <a:schemeClr val="tx1"/>
                </a:solidFill>
                <a:effectLst/>
                <a:latin typeface="NouvelR" pitchFamily="2" charset="0"/>
                <a:ea typeface="+mj-ea"/>
                <a:cs typeface="+mj-cs"/>
              </a:rPr>
              <a:t>Table of Contents </a:t>
            </a:r>
            <a:endParaRPr lang="en-US" sz="7200" b="1" i="0" u="none" strike="noStrike" kern="1200" dirty="0">
              <a:solidFill>
                <a:schemeClr val="tx1"/>
              </a:solidFill>
              <a:effectLst/>
              <a:latin typeface="NouvelR" pitchFamily="2" charset="0"/>
              <a:ea typeface="+mj-ea"/>
              <a:cs typeface="+mj-cs"/>
            </a:endParaRPr>
          </a:p>
        </p:txBody>
      </p:sp>
      <p:grpSp>
        <p:nvGrpSpPr>
          <p:cNvPr id="170" name="Group 16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71" name="Rectangle 17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Rectangle 17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32F29FAF-C31B-99F5-069D-401EDAA1F0D0}"/>
              </a:ext>
            </a:extLst>
          </p:cNvPr>
          <p:cNvSpPr>
            <a:spLocks noChangeArrowheads="1"/>
          </p:cNvSpPr>
          <p:nvPr/>
        </p:nvSpPr>
        <p:spPr bwMode="auto">
          <a:xfrm>
            <a:off x="3309938" y="1854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FA12047C-1D7A-7801-C04D-459F092CCD9E}"/>
              </a:ext>
            </a:extLst>
          </p:cNvPr>
          <p:cNvGraphicFramePr>
            <a:graphicFrameLocks noGrp="1"/>
          </p:cNvGraphicFramePr>
          <p:nvPr>
            <p:extLst>
              <p:ext uri="{D42A27DB-BD31-4B8C-83A1-F6EECF244321}">
                <p14:modId xmlns:p14="http://schemas.microsoft.com/office/powerpoint/2010/main" val="967640583"/>
              </p:ext>
            </p:extLst>
          </p:nvPr>
        </p:nvGraphicFramePr>
        <p:xfrm>
          <a:off x="6257017" y="1007706"/>
          <a:ext cx="5309116" cy="3613853"/>
        </p:xfrm>
        <a:graphic>
          <a:graphicData uri="http://schemas.openxmlformats.org/drawingml/2006/table">
            <a:tbl>
              <a:tblPr>
                <a:tableStyleId>{D113A9D2-9D6B-4929-AA2D-F23B5EE8CBE7}</a:tableStyleId>
              </a:tblPr>
              <a:tblGrid>
                <a:gridCol w="5309116">
                  <a:extLst>
                    <a:ext uri="{9D8B030D-6E8A-4147-A177-3AD203B41FA5}">
                      <a16:colId xmlns:a16="http://schemas.microsoft.com/office/drawing/2014/main" val="133855429"/>
                    </a:ext>
                  </a:extLst>
                </a:gridCol>
              </a:tblGrid>
              <a:tr h="3189393">
                <a:tc>
                  <a:txBody>
                    <a:bodyPr/>
                    <a:lstStyle/>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Overview of Visualization</a:t>
                      </a:r>
                    </a:p>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Visualization Settings</a:t>
                      </a:r>
                    </a:p>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Looks</a:t>
                      </a:r>
                    </a:p>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Overview of Dashboard </a:t>
                      </a:r>
                    </a:p>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Looker Marketplace </a:t>
                      </a:r>
                    </a:p>
                    <a:p>
                      <a:pPr marL="342900" lvl="0" indent="-342900" algn="l">
                        <a:lnSpc>
                          <a:spcPct val="107000"/>
                        </a:lnSpc>
                        <a:spcAft>
                          <a:spcPts val="800"/>
                        </a:spcAft>
                        <a:buFont typeface="+mj-lt"/>
                        <a:buAutoNum type="arabicPeriod"/>
                        <a:tabLst>
                          <a:tab pos="457200" algn="l"/>
                        </a:tabLst>
                      </a:pPr>
                      <a:r>
                        <a:rPr lang="en-US" sz="2400" b="1" kern="1200" dirty="0">
                          <a:solidFill>
                            <a:schemeClr val="bg1"/>
                          </a:solidFill>
                          <a:effectLst/>
                          <a:latin typeface="+mn-lt"/>
                          <a:ea typeface="+mn-ea"/>
                          <a:cs typeface="+mn-cs"/>
                        </a:rPr>
                        <a:t>Types Of Data Visualizations </a:t>
                      </a:r>
                      <a:endParaRPr lang="en-US" sz="2400" b="1" dirty="0">
                        <a:solidFill>
                          <a:schemeClr val="bg1"/>
                        </a:solidFill>
                        <a:effectLst/>
                      </a:endParaRPr>
                    </a:p>
                  </a:txBody>
                  <a:tcPr marL="17254" marR="17254" marT="17254" marB="0" anchor="b"/>
                </a:tc>
                <a:extLst>
                  <a:ext uri="{0D108BD9-81ED-4DB2-BD59-A6C34878D82A}">
                    <a16:rowId xmlns:a16="http://schemas.microsoft.com/office/drawing/2014/main" val="1724453143"/>
                  </a:ext>
                </a:extLst>
              </a:tr>
              <a:tr h="424460">
                <a:tc>
                  <a:txBody>
                    <a:bodyPr/>
                    <a:lstStyle/>
                    <a:p>
                      <a:pPr marL="342900" lvl="0" indent="-342900" algn="l">
                        <a:lnSpc>
                          <a:spcPct val="107000"/>
                        </a:lnSpc>
                        <a:spcAft>
                          <a:spcPts val="800"/>
                        </a:spcAft>
                        <a:buFont typeface="+mj-lt"/>
                        <a:buAutoNum type="arabicPeriod"/>
                        <a:tabLst>
                          <a:tab pos="457200" algn="l"/>
                        </a:tabLst>
                      </a:pPr>
                      <a:endParaRPr lang="en-IN" sz="2400" b="1" i="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17254" marR="17254" marT="17254" marB="0" anchor="b"/>
                </a:tc>
                <a:extLst>
                  <a:ext uri="{0D108BD9-81ED-4DB2-BD59-A6C34878D82A}">
                    <a16:rowId xmlns:a16="http://schemas.microsoft.com/office/drawing/2014/main" val="221591334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7417B78-316A-DCA7-96E6-CD837A7B4F5C}"/>
                  </a:ext>
                </a:extLst>
              </p14:cNvPr>
              <p14:cNvContentPartPr/>
              <p14:nvPr/>
            </p14:nvContentPartPr>
            <p14:xfrm>
              <a:off x="9274254" y="3722753"/>
              <a:ext cx="360" cy="360"/>
            </p14:xfrm>
          </p:contentPart>
        </mc:Choice>
        <mc:Fallback xmlns="">
          <p:pic>
            <p:nvPicPr>
              <p:cNvPr id="2" name="Ink 1">
                <a:extLst>
                  <a:ext uri="{FF2B5EF4-FFF2-40B4-BE49-F238E27FC236}">
                    <a16:creationId xmlns:a16="http://schemas.microsoft.com/office/drawing/2014/main" id="{07417B78-316A-DCA7-96E6-CD837A7B4F5C}"/>
                  </a:ext>
                </a:extLst>
              </p:cNvPr>
              <p:cNvPicPr/>
              <p:nvPr/>
            </p:nvPicPr>
            <p:blipFill>
              <a:blip r:embed="rId3"/>
              <a:stretch>
                <a:fillRect/>
              </a:stretch>
            </p:blipFill>
            <p:spPr>
              <a:xfrm>
                <a:off x="9265614" y="3713753"/>
                <a:ext cx="18000" cy="18000"/>
              </a:xfrm>
              <a:prstGeom prst="rect">
                <a:avLst/>
              </a:prstGeom>
            </p:spPr>
          </p:pic>
        </mc:Fallback>
      </mc:AlternateContent>
    </p:spTree>
    <p:extLst>
      <p:ext uri="{BB962C8B-B14F-4D97-AF65-F5344CB8AC3E}">
        <p14:creationId xmlns:p14="http://schemas.microsoft.com/office/powerpoint/2010/main" val="36019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088CAAE-1AA7-8C93-3E38-D315E15DE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94EBD84-4940-A0A1-B9C3-30B28925D9DA}"/>
                  </a:ext>
                </a:extLst>
              </p14:cNvPr>
              <p14:cNvContentPartPr/>
              <p14:nvPr/>
            </p14:nvContentPartPr>
            <p14:xfrm>
              <a:off x="11456661" y="385913"/>
              <a:ext cx="217080" cy="145080"/>
            </p14:xfrm>
          </p:contentPart>
        </mc:Choice>
        <mc:Fallback xmlns="">
          <p:pic>
            <p:nvPicPr>
              <p:cNvPr id="4" name="Ink 3">
                <a:extLst>
                  <a:ext uri="{FF2B5EF4-FFF2-40B4-BE49-F238E27FC236}">
                    <a16:creationId xmlns:a16="http://schemas.microsoft.com/office/drawing/2014/main" id="{794EBD84-4940-A0A1-B9C3-30B28925D9DA}"/>
                  </a:ext>
                </a:extLst>
              </p:cNvPr>
              <p:cNvPicPr/>
              <p:nvPr/>
            </p:nvPicPr>
            <p:blipFill>
              <a:blip r:embed="rId4"/>
              <a:stretch>
                <a:fillRect/>
              </a:stretch>
            </p:blipFill>
            <p:spPr>
              <a:xfrm>
                <a:off x="11402661" y="278273"/>
                <a:ext cx="324720" cy="360720"/>
              </a:xfrm>
              <a:prstGeom prst="rect">
                <a:avLst/>
              </a:prstGeom>
            </p:spPr>
          </p:pic>
        </mc:Fallback>
      </mc:AlternateContent>
      <p:grpSp>
        <p:nvGrpSpPr>
          <p:cNvPr id="9" name="Group 8">
            <a:extLst>
              <a:ext uri="{FF2B5EF4-FFF2-40B4-BE49-F238E27FC236}">
                <a16:creationId xmlns:a16="http://schemas.microsoft.com/office/drawing/2014/main" id="{DE3FEDA5-9E23-7182-865D-FA803EEE5DAE}"/>
              </a:ext>
            </a:extLst>
          </p:cNvPr>
          <p:cNvGrpSpPr/>
          <p:nvPr/>
        </p:nvGrpSpPr>
        <p:grpSpPr>
          <a:xfrm>
            <a:off x="11412021" y="295913"/>
            <a:ext cx="387720" cy="388440"/>
            <a:chOff x="11412021" y="295913"/>
            <a:chExt cx="387720" cy="3884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6A1294A-C62C-74C5-2DC1-74F496A3A24F}"/>
                    </a:ext>
                  </a:extLst>
                </p14:cNvPr>
                <p14:cNvContentPartPr/>
                <p14:nvPr/>
              </p14:nvContentPartPr>
              <p14:xfrm>
                <a:off x="11456661" y="304553"/>
                <a:ext cx="343080" cy="304200"/>
              </p14:xfrm>
            </p:contentPart>
          </mc:Choice>
          <mc:Fallback xmlns="">
            <p:pic>
              <p:nvPicPr>
                <p:cNvPr id="5" name="Ink 4">
                  <a:extLst>
                    <a:ext uri="{FF2B5EF4-FFF2-40B4-BE49-F238E27FC236}">
                      <a16:creationId xmlns:a16="http://schemas.microsoft.com/office/drawing/2014/main" id="{26A1294A-C62C-74C5-2DC1-74F496A3A24F}"/>
                    </a:ext>
                  </a:extLst>
                </p:cNvPr>
                <p:cNvPicPr/>
                <p:nvPr/>
              </p:nvPicPr>
              <p:blipFill>
                <a:blip r:embed="rId6"/>
                <a:stretch>
                  <a:fillRect/>
                </a:stretch>
              </p:blipFill>
              <p:spPr>
                <a:xfrm>
                  <a:off x="11447661" y="295913"/>
                  <a:ext cx="3607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E752A44-E133-0429-EBB2-79E77EA8215F}"/>
                    </a:ext>
                  </a:extLst>
                </p14:cNvPr>
                <p14:cNvContentPartPr/>
                <p14:nvPr/>
              </p14:nvContentPartPr>
              <p14:xfrm>
                <a:off x="11412021" y="295913"/>
                <a:ext cx="142920" cy="360"/>
              </p14:xfrm>
            </p:contentPart>
          </mc:Choice>
          <mc:Fallback xmlns="">
            <p:pic>
              <p:nvPicPr>
                <p:cNvPr id="6" name="Ink 5">
                  <a:extLst>
                    <a:ext uri="{FF2B5EF4-FFF2-40B4-BE49-F238E27FC236}">
                      <a16:creationId xmlns:a16="http://schemas.microsoft.com/office/drawing/2014/main" id="{DE752A44-E133-0429-EBB2-79E77EA8215F}"/>
                    </a:ext>
                  </a:extLst>
                </p:cNvPr>
                <p:cNvPicPr/>
                <p:nvPr/>
              </p:nvPicPr>
              <p:blipFill>
                <a:blip r:embed="rId8"/>
                <a:stretch>
                  <a:fillRect/>
                </a:stretch>
              </p:blipFill>
              <p:spPr>
                <a:xfrm>
                  <a:off x="11403381" y="286913"/>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DDBFDD2-EE9E-4787-305E-73AA57C0CC93}"/>
                    </a:ext>
                  </a:extLst>
                </p14:cNvPr>
                <p14:cNvContentPartPr/>
                <p14:nvPr/>
              </p14:nvContentPartPr>
              <p14:xfrm>
                <a:off x="11421021" y="295913"/>
                <a:ext cx="378360" cy="388440"/>
              </p14:xfrm>
            </p:contentPart>
          </mc:Choice>
          <mc:Fallback xmlns="">
            <p:pic>
              <p:nvPicPr>
                <p:cNvPr id="8" name="Ink 7">
                  <a:extLst>
                    <a:ext uri="{FF2B5EF4-FFF2-40B4-BE49-F238E27FC236}">
                      <a16:creationId xmlns:a16="http://schemas.microsoft.com/office/drawing/2014/main" id="{BDDBFDD2-EE9E-4787-305E-73AA57C0CC93}"/>
                    </a:ext>
                  </a:extLst>
                </p:cNvPr>
                <p:cNvPicPr/>
                <p:nvPr/>
              </p:nvPicPr>
              <p:blipFill>
                <a:blip r:embed="rId10"/>
                <a:stretch>
                  <a:fillRect/>
                </a:stretch>
              </p:blipFill>
              <p:spPr>
                <a:xfrm>
                  <a:off x="11412021" y="286913"/>
                  <a:ext cx="396000" cy="406080"/>
                </a:xfrm>
                <a:prstGeom prst="rect">
                  <a:avLst/>
                </a:prstGeom>
              </p:spPr>
            </p:pic>
          </mc:Fallback>
        </mc:AlternateContent>
      </p:grpSp>
    </p:spTree>
    <p:extLst>
      <p:ext uri="{BB962C8B-B14F-4D97-AF65-F5344CB8AC3E}">
        <p14:creationId xmlns:p14="http://schemas.microsoft.com/office/powerpoint/2010/main" val="2474691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CF37A06-BB17-FFAE-1A9B-CDC732C4E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AEDD3DF-84D0-ECCE-9C35-863A3DB3DD06}"/>
                  </a:ext>
                </a:extLst>
              </p14:cNvPr>
              <p14:cNvContentPartPr/>
              <p14:nvPr/>
            </p14:nvContentPartPr>
            <p14:xfrm>
              <a:off x="10524261" y="1224353"/>
              <a:ext cx="345960" cy="39960"/>
            </p14:xfrm>
          </p:contentPart>
        </mc:Choice>
        <mc:Fallback xmlns="">
          <p:pic>
            <p:nvPicPr>
              <p:cNvPr id="4" name="Ink 3">
                <a:extLst>
                  <a:ext uri="{FF2B5EF4-FFF2-40B4-BE49-F238E27FC236}">
                    <a16:creationId xmlns:a16="http://schemas.microsoft.com/office/drawing/2014/main" id="{0AEDD3DF-84D0-ECCE-9C35-863A3DB3DD06}"/>
                  </a:ext>
                </a:extLst>
              </p:cNvPr>
              <p:cNvPicPr/>
              <p:nvPr/>
            </p:nvPicPr>
            <p:blipFill>
              <a:blip r:embed="rId4"/>
              <a:stretch>
                <a:fillRect/>
              </a:stretch>
            </p:blipFill>
            <p:spPr>
              <a:xfrm>
                <a:off x="10470621" y="1116713"/>
                <a:ext cx="453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3CA453B-2AB8-9437-44B3-1DC3051EAF43}"/>
                  </a:ext>
                </a:extLst>
              </p14:cNvPr>
              <p14:cNvContentPartPr/>
              <p14:nvPr/>
            </p14:nvContentPartPr>
            <p14:xfrm>
              <a:off x="10497621" y="1496873"/>
              <a:ext cx="578160" cy="27720"/>
            </p14:xfrm>
          </p:contentPart>
        </mc:Choice>
        <mc:Fallback xmlns="">
          <p:pic>
            <p:nvPicPr>
              <p:cNvPr id="5" name="Ink 4">
                <a:extLst>
                  <a:ext uri="{FF2B5EF4-FFF2-40B4-BE49-F238E27FC236}">
                    <a16:creationId xmlns:a16="http://schemas.microsoft.com/office/drawing/2014/main" id="{D3CA453B-2AB8-9437-44B3-1DC3051EAF43}"/>
                  </a:ext>
                </a:extLst>
              </p:cNvPr>
              <p:cNvPicPr/>
              <p:nvPr/>
            </p:nvPicPr>
            <p:blipFill>
              <a:blip r:embed="rId6"/>
              <a:stretch>
                <a:fillRect/>
              </a:stretch>
            </p:blipFill>
            <p:spPr>
              <a:xfrm>
                <a:off x="10443981" y="1388873"/>
                <a:ext cx="6858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A91FE17-40BB-8F3F-FCB5-7BFBDB6CC89D}"/>
                  </a:ext>
                </a:extLst>
              </p14:cNvPr>
              <p14:cNvContentPartPr/>
              <p14:nvPr/>
            </p14:nvContentPartPr>
            <p14:xfrm>
              <a:off x="10506621" y="1728353"/>
              <a:ext cx="734400" cy="28800"/>
            </p14:xfrm>
          </p:contentPart>
        </mc:Choice>
        <mc:Fallback xmlns="">
          <p:pic>
            <p:nvPicPr>
              <p:cNvPr id="7" name="Ink 6">
                <a:extLst>
                  <a:ext uri="{FF2B5EF4-FFF2-40B4-BE49-F238E27FC236}">
                    <a16:creationId xmlns:a16="http://schemas.microsoft.com/office/drawing/2014/main" id="{3A91FE17-40BB-8F3F-FCB5-7BFBDB6CC89D}"/>
                  </a:ext>
                </a:extLst>
              </p:cNvPr>
              <p:cNvPicPr/>
              <p:nvPr/>
            </p:nvPicPr>
            <p:blipFill>
              <a:blip r:embed="rId8"/>
              <a:stretch>
                <a:fillRect/>
              </a:stretch>
            </p:blipFill>
            <p:spPr>
              <a:xfrm>
                <a:off x="10452621" y="1620713"/>
                <a:ext cx="8420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C9A5446-725C-698B-13A1-C131AD180A14}"/>
                  </a:ext>
                </a:extLst>
              </p14:cNvPr>
              <p14:cNvContentPartPr/>
              <p14:nvPr/>
            </p14:nvContentPartPr>
            <p14:xfrm>
              <a:off x="10497621" y="1595513"/>
              <a:ext cx="9720" cy="79920"/>
            </p14:xfrm>
          </p:contentPart>
        </mc:Choice>
        <mc:Fallback xmlns="">
          <p:pic>
            <p:nvPicPr>
              <p:cNvPr id="8" name="Ink 7">
                <a:extLst>
                  <a:ext uri="{FF2B5EF4-FFF2-40B4-BE49-F238E27FC236}">
                    <a16:creationId xmlns:a16="http://schemas.microsoft.com/office/drawing/2014/main" id="{BC9A5446-725C-698B-13A1-C131AD180A14}"/>
                  </a:ext>
                </a:extLst>
              </p:cNvPr>
              <p:cNvPicPr/>
              <p:nvPr/>
            </p:nvPicPr>
            <p:blipFill>
              <a:blip r:embed="rId10"/>
              <a:stretch>
                <a:fillRect/>
              </a:stretch>
            </p:blipFill>
            <p:spPr>
              <a:xfrm>
                <a:off x="10443981" y="1487873"/>
                <a:ext cx="1173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7A994DE-99F0-3DC3-51AB-0CA82386D696}"/>
                  </a:ext>
                </a:extLst>
              </p14:cNvPr>
              <p14:cNvContentPartPr/>
              <p14:nvPr/>
            </p14:nvContentPartPr>
            <p14:xfrm>
              <a:off x="10560261" y="2115713"/>
              <a:ext cx="961920" cy="19080"/>
            </p14:xfrm>
          </p:contentPart>
        </mc:Choice>
        <mc:Fallback xmlns="">
          <p:pic>
            <p:nvPicPr>
              <p:cNvPr id="9" name="Ink 8">
                <a:extLst>
                  <a:ext uri="{FF2B5EF4-FFF2-40B4-BE49-F238E27FC236}">
                    <a16:creationId xmlns:a16="http://schemas.microsoft.com/office/drawing/2014/main" id="{87A994DE-99F0-3DC3-51AB-0CA82386D696}"/>
                  </a:ext>
                </a:extLst>
              </p:cNvPr>
              <p:cNvPicPr/>
              <p:nvPr/>
            </p:nvPicPr>
            <p:blipFill>
              <a:blip r:embed="rId12"/>
              <a:stretch>
                <a:fillRect/>
              </a:stretch>
            </p:blipFill>
            <p:spPr>
              <a:xfrm>
                <a:off x="10506621" y="2007713"/>
                <a:ext cx="1069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8F2591C-5E74-AAE2-4C9B-E8325FA8194D}"/>
                  </a:ext>
                </a:extLst>
              </p14:cNvPr>
              <p14:cNvContentPartPr/>
              <p14:nvPr/>
            </p14:nvContentPartPr>
            <p14:xfrm>
              <a:off x="10640901" y="1738793"/>
              <a:ext cx="573120" cy="27360"/>
            </p14:xfrm>
          </p:contentPart>
        </mc:Choice>
        <mc:Fallback xmlns="">
          <p:pic>
            <p:nvPicPr>
              <p:cNvPr id="10" name="Ink 9">
                <a:extLst>
                  <a:ext uri="{FF2B5EF4-FFF2-40B4-BE49-F238E27FC236}">
                    <a16:creationId xmlns:a16="http://schemas.microsoft.com/office/drawing/2014/main" id="{F8F2591C-5E74-AAE2-4C9B-E8325FA8194D}"/>
                  </a:ext>
                </a:extLst>
              </p:cNvPr>
              <p:cNvPicPr/>
              <p:nvPr/>
            </p:nvPicPr>
            <p:blipFill>
              <a:blip r:embed="rId14"/>
              <a:stretch>
                <a:fillRect/>
              </a:stretch>
            </p:blipFill>
            <p:spPr>
              <a:xfrm>
                <a:off x="10586901" y="1631153"/>
                <a:ext cx="680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537D6CC-6C00-3963-0A72-D1C3CB4FD4AB}"/>
                  </a:ext>
                </a:extLst>
              </p14:cNvPr>
              <p14:cNvContentPartPr/>
              <p14:nvPr/>
            </p14:nvContentPartPr>
            <p14:xfrm>
              <a:off x="10371981" y="1004033"/>
              <a:ext cx="75960" cy="1376280"/>
            </p14:xfrm>
          </p:contentPart>
        </mc:Choice>
        <mc:Fallback xmlns="">
          <p:pic>
            <p:nvPicPr>
              <p:cNvPr id="12" name="Ink 11">
                <a:extLst>
                  <a:ext uri="{FF2B5EF4-FFF2-40B4-BE49-F238E27FC236}">
                    <a16:creationId xmlns:a16="http://schemas.microsoft.com/office/drawing/2014/main" id="{D537D6CC-6C00-3963-0A72-D1C3CB4FD4AB}"/>
                  </a:ext>
                </a:extLst>
              </p:cNvPr>
              <p:cNvPicPr/>
              <p:nvPr/>
            </p:nvPicPr>
            <p:blipFill>
              <a:blip r:embed="rId16"/>
              <a:stretch>
                <a:fillRect/>
              </a:stretch>
            </p:blipFill>
            <p:spPr>
              <a:xfrm>
                <a:off x="10362981" y="995033"/>
                <a:ext cx="93600" cy="1393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7868E6D-75D1-2404-A3F5-E378CA3E9C25}"/>
                  </a:ext>
                </a:extLst>
              </p14:cNvPr>
              <p14:cNvContentPartPr/>
              <p14:nvPr/>
            </p14:nvContentPartPr>
            <p14:xfrm>
              <a:off x="10362981" y="1012673"/>
              <a:ext cx="1305720" cy="1444320"/>
            </p14:xfrm>
          </p:contentPart>
        </mc:Choice>
        <mc:Fallback xmlns="">
          <p:pic>
            <p:nvPicPr>
              <p:cNvPr id="14" name="Ink 13">
                <a:extLst>
                  <a:ext uri="{FF2B5EF4-FFF2-40B4-BE49-F238E27FC236}">
                    <a16:creationId xmlns:a16="http://schemas.microsoft.com/office/drawing/2014/main" id="{07868E6D-75D1-2404-A3F5-E378CA3E9C25}"/>
                  </a:ext>
                </a:extLst>
              </p:cNvPr>
              <p:cNvPicPr/>
              <p:nvPr/>
            </p:nvPicPr>
            <p:blipFill>
              <a:blip r:embed="rId18"/>
              <a:stretch>
                <a:fillRect/>
              </a:stretch>
            </p:blipFill>
            <p:spPr>
              <a:xfrm>
                <a:off x="10354341" y="1004033"/>
                <a:ext cx="132336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6B10F66E-A596-3D33-54DE-3B286F9FE093}"/>
                  </a:ext>
                </a:extLst>
              </p14:cNvPr>
              <p14:cNvContentPartPr/>
              <p14:nvPr/>
            </p14:nvContentPartPr>
            <p14:xfrm>
              <a:off x="11501301" y="320393"/>
              <a:ext cx="262800" cy="344160"/>
            </p14:xfrm>
          </p:contentPart>
        </mc:Choice>
        <mc:Fallback xmlns="">
          <p:pic>
            <p:nvPicPr>
              <p:cNvPr id="15" name="Ink 14">
                <a:extLst>
                  <a:ext uri="{FF2B5EF4-FFF2-40B4-BE49-F238E27FC236}">
                    <a16:creationId xmlns:a16="http://schemas.microsoft.com/office/drawing/2014/main" id="{6B10F66E-A596-3D33-54DE-3B286F9FE093}"/>
                  </a:ext>
                </a:extLst>
              </p:cNvPr>
              <p:cNvPicPr/>
              <p:nvPr/>
            </p:nvPicPr>
            <p:blipFill>
              <a:blip r:embed="rId20"/>
              <a:stretch>
                <a:fillRect/>
              </a:stretch>
            </p:blipFill>
            <p:spPr>
              <a:xfrm>
                <a:off x="11492661" y="311753"/>
                <a:ext cx="280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00F931DA-E0FF-3BBF-FD79-E397FB7FE91E}"/>
                  </a:ext>
                </a:extLst>
              </p14:cNvPr>
              <p14:cNvContentPartPr/>
              <p14:nvPr/>
            </p14:nvContentPartPr>
            <p14:xfrm>
              <a:off x="11555301" y="368273"/>
              <a:ext cx="216000" cy="188280"/>
            </p14:xfrm>
          </p:contentPart>
        </mc:Choice>
        <mc:Fallback xmlns="">
          <p:pic>
            <p:nvPicPr>
              <p:cNvPr id="16" name="Ink 15">
                <a:extLst>
                  <a:ext uri="{FF2B5EF4-FFF2-40B4-BE49-F238E27FC236}">
                    <a16:creationId xmlns:a16="http://schemas.microsoft.com/office/drawing/2014/main" id="{00F931DA-E0FF-3BBF-FD79-E397FB7FE91E}"/>
                  </a:ext>
                </a:extLst>
              </p:cNvPr>
              <p:cNvPicPr/>
              <p:nvPr/>
            </p:nvPicPr>
            <p:blipFill>
              <a:blip r:embed="rId22"/>
              <a:stretch>
                <a:fillRect/>
              </a:stretch>
            </p:blipFill>
            <p:spPr>
              <a:xfrm>
                <a:off x="11501301" y="260633"/>
                <a:ext cx="323640" cy="403920"/>
              </a:xfrm>
              <a:prstGeom prst="rect">
                <a:avLst/>
              </a:prstGeom>
            </p:spPr>
          </p:pic>
        </mc:Fallback>
      </mc:AlternateContent>
    </p:spTree>
    <p:extLst>
      <p:ext uri="{BB962C8B-B14F-4D97-AF65-F5344CB8AC3E}">
        <p14:creationId xmlns:p14="http://schemas.microsoft.com/office/powerpoint/2010/main" val="1656198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1E11A8D-7EA1-3982-6763-6866CCDB5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960D7CF-416F-16CF-FB06-66A4EFD23BC2}"/>
                  </a:ext>
                </a:extLst>
              </p14:cNvPr>
              <p14:cNvContentPartPr/>
              <p14:nvPr/>
            </p14:nvContentPartPr>
            <p14:xfrm>
              <a:off x="5046861" y="1792073"/>
              <a:ext cx="2375280" cy="37080"/>
            </p14:xfrm>
          </p:contentPart>
        </mc:Choice>
        <mc:Fallback xmlns="">
          <p:pic>
            <p:nvPicPr>
              <p:cNvPr id="5" name="Ink 4">
                <a:extLst>
                  <a:ext uri="{FF2B5EF4-FFF2-40B4-BE49-F238E27FC236}">
                    <a16:creationId xmlns:a16="http://schemas.microsoft.com/office/drawing/2014/main" id="{9960D7CF-416F-16CF-FB06-66A4EFD23BC2}"/>
                  </a:ext>
                </a:extLst>
              </p:cNvPr>
              <p:cNvPicPr/>
              <p:nvPr/>
            </p:nvPicPr>
            <p:blipFill>
              <a:blip r:embed="rId4"/>
              <a:stretch>
                <a:fillRect/>
              </a:stretch>
            </p:blipFill>
            <p:spPr>
              <a:xfrm>
                <a:off x="4993221" y="1684433"/>
                <a:ext cx="2482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F89591CC-8D53-7254-0C62-459FDBAB91F8}"/>
                  </a:ext>
                </a:extLst>
              </p14:cNvPr>
              <p14:cNvContentPartPr/>
              <p14:nvPr/>
            </p14:nvContentPartPr>
            <p14:xfrm>
              <a:off x="5001861" y="4177433"/>
              <a:ext cx="1645200" cy="54360"/>
            </p14:xfrm>
          </p:contentPart>
        </mc:Choice>
        <mc:Fallback xmlns="">
          <p:pic>
            <p:nvPicPr>
              <p:cNvPr id="9" name="Ink 8">
                <a:extLst>
                  <a:ext uri="{FF2B5EF4-FFF2-40B4-BE49-F238E27FC236}">
                    <a16:creationId xmlns:a16="http://schemas.microsoft.com/office/drawing/2014/main" id="{F89591CC-8D53-7254-0C62-459FDBAB91F8}"/>
                  </a:ext>
                </a:extLst>
              </p:cNvPr>
              <p:cNvPicPr/>
              <p:nvPr/>
            </p:nvPicPr>
            <p:blipFill>
              <a:blip r:embed="rId6"/>
              <a:stretch>
                <a:fillRect/>
              </a:stretch>
            </p:blipFill>
            <p:spPr>
              <a:xfrm>
                <a:off x="4948221" y="4069793"/>
                <a:ext cx="17528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F16961F-6FD7-0FE4-4DE7-34C63C3ECCF1}"/>
                  </a:ext>
                </a:extLst>
              </p14:cNvPr>
              <p14:cNvContentPartPr/>
              <p14:nvPr/>
            </p14:nvContentPartPr>
            <p14:xfrm>
              <a:off x="5247741" y="3252593"/>
              <a:ext cx="1633320" cy="110520"/>
            </p14:xfrm>
          </p:contentPart>
        </mc:Choice>
        <mc:Fallback xmlns="">
          <p:pic>
            <p:nvPicPr>
              <p:cNvPr id="12" name="Ink 11">
                <a:extLst>
                  <a:ext uri="{FF2B5EF4-FFF2-40B4-BE49-F238E27FC236}">
                    <a16:creationId xmlns:a16="http://schemas.microsoft.com/office/drawing/2014/main" id="{7F16961F-6FD7-0FE4-4DE7-34C63C3ECCF1}"/>
                  </a:ext>
                </a:extLst>
              </p:cNvPr>
              <p:cNvPicPr/>
              <p:nvPr/>
            </p:nvPicPr>
            <p:blipFill>
              <a:blip r:embed="rId8"/>
              <a:stretch>
                <a:fillRect/>
              </a:stretch>
            </p:blipFill>
            <p:spPr>
              <a:xfrm>
                <a:off x="5193741" y="3144953"/>
                <a:ext cx="17409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FC39D66-91CD-8D90-67E1-D305095D9835}"/>
                  </a:ext>
                </a:extLst>
              </p14:cNvPr>
              <p14:cNvContentPartPr/>
              <p14:nvPr/>
            </p14:nvContentPartPr>
            <p14:xfrm>
              <a:off x="5118141" y="1218233"/>
              <a:ext cx="3712680" cy="172800"/>
            </p14:xfrm>
          </p:contentPart>
        </mc:Choice>
        <mc:Fallback xmlns="">
          <p:pic>
            <p:nvPicPr>
              <p:cNvPr id="13" name="Ink 12">
                <a:extLst>
                  <a:ext uri="{FF2B5EF4-FFF2-40B4-BE49-F238E27FC236}">
                    <a16:creationId xmlns:a16="http://schemas.microsoft.com/office/drawing/2014/main" id="{7FC39D66-91CD-8D90-67E1-D305095D9835}"/>
                  </a:ext>
                </a:extLst>
              </p:cNvPr>
              <p:cNvPicPr/>
              <p:nvPr/>
            </p:nvPicPr>
            <p:blipFill>
              <a:blip r:embed="rId10"/>
              <a:stretch>
                <a:fillRect/>
              </a:stretch>
            </p:blipFill>
            <p:spPr>
              <a:xfrm>
                <a:off x="5064141" y="1110593"/>
                <a:ext cx="38203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F43F8D91-6765-DAD6-961E-FA7DAB3450A6}"/>
                  </a:ext>
                </a:extLst>
              </p14:cNvPr>
              <p14:cNvContentPartPr/>
              <p14:nvPr/>
            </p14:nvContentPartPr>
            <p14:xfrm>
              <a:off x="232941" y="2429273"/>
              <a:ext cx="1132200" cy="20520"/>
            </p14:xfrm>
          </p:contentPart>
        </mc:Choice>
        <mc:Fallback xmlns="">
          <p:pic>
            <p:nvPicPr>
              <p:cNvPr id="16" name="Ink 15">
                <a:extLst>
                  <a:ext uri="{FF2B5EF4-FFF2-40B4-BE49-F238E27FC236}">
                    <a16:creationId xmlns:a16="http://schemas.microsoft.com/office/drawing/2014/main" id="{F43F8D91-6765-DAD6-961E-FA7DAB3450A6}"/>
                  </a:ext>
                </a:extLst>
              </p:cNvPr>
              <p:cNvPicPr/>
              <p:nvPr/>
            </p:nvPicPr>
            <p:blipFill>
              <a:blip r:embed="rId12"/>
              <a:stretch>
                <a:fillRect/>
              </a:stretch>
            </p:blipFill>
            <p:spPr>
              <a:xfrm>
                <a:off x="179301" y="2321273"/>
                <a:ext cx="1239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1FDF2EB-2A66-4531-125D-A2295F283DAD}"/>
                  </a:ext>
                </a:extLst>
              </p14:cNvPr>
              <p14:cNvContentPartPr/>
              <p14:nvPr/>
            </p14:nvContentPartPr>
            <p14:xfrm>
              <a:off x="196941" y="2725193"/>
              <a:ext cx="360" cy="360"/>
            </p14:xfrm>
          </p:contentPart>
        </mc:Choice>
        <mc:Fallback xmlns="">
          <p:pic>
            <p:nvPicPr>
              <p:cNvPr id="17" name="Ink 16">
                <a:extLst>
                  <a:ext uri="{FF2B5EF4-FFF2-40B4-BE49-F238E27FC236}">
                    <a16:creationId xmlns:a16="http://schemas.microsoft.com/office/drawing/2014/main" id="{B1FDF2EB-2A66-4531-125D-A2295F283DAD}"/>
                  </a:ext>
                </a:extLst>
              </p:cNvPr>
              <p:cNvPicPr/>
              <p:nvPr/>
            </p:nvPicPr>
            <p:blipFill>
              <a:blip r:embed="rId14"/>
              <a:stretch>
                <a:fillRect/>
              </a:stretch>
            </p:blipFill>
            <p:spPr>
              <a:xfrm>
                <a:off x="143301" y="261719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56E7FEB-F88A-18EC-5BB0-72CAD63FF108}"/>
                  </a:ext>
                </a:extLst>
              </p14:cNvPr>
              <p14:cNvContentPartPr/>
              <p14:nvPr/>
            </p14:nvContentPartPr>
            <p14:xfrm>
              <a:off x="196941" y="2725193"/>
              <a:ext cx="815040" cy="20160"/>
            </p14:xfrm>
          </p:contentPart>
        </mc:Choice>
        <mc:Fallback xmlns="">
          <p:pic>
            <p:nvPicPr>
              <p:cNvPr id="18" name="Ink 17">
                <a:extLst>
                  <a:ext uri="{FF2B5EF4-FFF2-40B4-BE49-F238E27FC236}">
                    <a16:creationId xmlns:a16="http://schemas.microsoft.com/office/drawing/2014/main" id="{B56E7FEB-F88A-18EC-5BB0-72CAD63FF108}"/>
                  </a:ext>
                </a:extLst>
              </p:cNvPr>
              <p:cNvPicPr/>
              <p:nvPr/>
            </p:nvPicPr>
            <p:blipFill>
              <a:blip r:embed="rId16"/>
              <a:stretch>
                <a:fillRect/>
              </a:stretch>
            </p:blipFill>
            <p:spPr>
              <a:xfrm>
                <a:off x="143301" y="2617193"/>
                <a:ext cx="92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1917204E-DE5D-3905-6CD3-2141E0B9B96A}"/>
                  </a:ext>
                </a:extLst>
              </p14:cNvPr>
              <p14:cNvContentPartPr/>
              <p14:nvPr/>
            </p14:nvContentPartPr>
            <p14:xfrm>
              <a:off x="116301" y="2223353"/>
              <a:ext cx="81360" cy="838440"/>
            </p14:xfrm>
          </p:contentPart>
        </mc:Choice>
        <mc:Fallback xmlns="">
          <p:pic>
            <p:nvPicPr>
              <p:cNvPr id="19" name="Ink 18">
                <a:extLst>
                  <a:ext uri="{FF2B5EF4-FFF2-40B4-BE49-F238E27FC236}">
                    <a16:creationId xmlns:a16="http://schemas.microsoft.com/office/drawing/2014/main" id="{1917204E-DE5D-3905-6CD3-2141E0B9B96A}"/>
                  </a:ext>
                </a:extLst>
              </p:cNvPr>
              <p:cNvPicPr/>
              <p:nvPr/>
            </p:nvPicPr>
            <p:blipFill>
              <a:blip r:embed="rId18"/>
              <a:stretch>
                <a:fillRect/>
              </a:stretch>
            </p:blipFill>
            <p:spPr>
              <a:xfrm>
                <a:off x="107301" y="2214353"/>
                <a:ext cx="9900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04E63F25-347A-8447-04F4-26E775200949}"/>
                  </a:ext>
                </a:extLst>
              </p14:cNvPr>
              <p14:cNvContentPartPr/>
              <p14:nvPr/>
            </p14:nvContentPartPr>
            <p14:xfrm>
              <a:off x="89661" y="2276993"/>
              <a:ext cx="1790280" cy="861480"/>
            </p14:xfrm>
          </p:contentPart>
        </mc:Choice>
        <mc:Fallback xmlns="">
          <p:pic>
            <p:nvPicPr>
              <p:cNvPr id="20" name="Ink 19">
                <a:extLst>
                  <a:ext uri="{FF2B5EF4-FFF2-40B4-BE49-F238E27FC236}">
                    <a16:creationId xmlns:a16="http://schemas.microsoft.com/office/drawing/2014/main" id="{04E63F25-347A-8447-04F4-26E775200949}"/>
                  </a:ext>
                </a:extLst>
              </p:cNvPr>
              <p:cNvPicPr/>
              <p:nvPr/>
            </p:nvPicPr>
            <p:blipFill>
              <a:blip r:embed="rId20"/>
              <a:stretch>
                <a:fillRect/>
              </a:stretch>
            </p:blipFill>
            <p:spPr>
              <a:xfrm>
                <a:off x="80661" y="2268353"/>
                <a:ext cx="1807920" cy="879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DB186C17-72E1-DB5D-B096-5DCA9BA8B737}"/>
                  </a:ext>
                </a:extLst>
              </p14:cNvPr>
              <p14:cNvContentPartPr/>
              <p14:nvPr/>
            </p14:nvContentPartPr>
            <p14:xfrm>
              <a:off x="5414421" y="1909073"/>
              <a:ext cx="528480" cy="9720"/>
            </p14:xfrm>
          </p:contentPart>
        </mc:Choice>
        <mc:Fallback xmlns="">
          <p:pic>
            <p:nvPicPr>
              <p:cNvPr id="21" name="Ink 20">
                <a:extLst>
                  <a:ext uri="{FF2B5EF4-FFF2-40B4-BE49-F238E27FC236}">
                    <a16:creationId xmlns:a16="http://schemas.microsoft.com/office/drawing/2014/main" id="{DB186C17-72E1-DB5D-B096-5DCA9BA8B737}"/>
                  </a:ext>
                </a:extLst>
              </p:cNvPr>
              <p:cNvPicPr/>
              <p:nvPr/>
            </p:nvPicPr>
            <p:blipFill>
              <a:blip r:embed="rId22"/>
              <a:stretch>
                <a:fillRect/>
              </a:stretch>
            </p:blipFill>
            <p:spPr>
              <a:xfrm>
                <a:off x="5405781" y="1900073"/>
                <a:ext cx="54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77D8C4D8-AF03-3E74-F8EF-12B66A98EFA0}"/>
                  </a:ext>
                </a:extLst>
              </p14:cNvPr>
              <p14:cNvContentPartPr/>
              <p14:nvPr/>
            </p14:nvContentPartPr>
            <p14:xfrm>
              <a:off x="5952261" y="1899713"/>
              <a:ext cx="1435680" cy="10080"/>
            </p14:xfrm>
          </p:contentPart>
        </mc:Choice>
        <mc:Fallback xmlns="">
          <p:pic>
            <p:nvPicPr>
              <p:cNvPr id="22" name="Ink 21">
                <a:extLst>
                  <a:ext uri="{FF2B5EF4-FFF2-40B4-BE49-F238E27FC236}">
                    <a16:creationId xmlns:a16="http://schemas.microsoft.com/office/drawing/2014/main" id="{77D8C4D8-AF03-3E74-F8EF-12B66A98EFA0}"/>
                  </a:ext>
                </a:extLst>
              </p:cNvPr>
              <p:cNvPicPr/>
              <p:nvPr/>
            </p:nvPicPr>
            <p:blipFill>
              <a:blip r:embed="rId24"/>
              <a:stretch>
                <a:fillRect/>
              </a:stretch>
            </p:blipFill>
            <p:spPr>
              <a:xfrm>
                <a:off x="5943621" y="1891073"/>
                <a:ext cx="1453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AB54CB30-BF65-4C6F-2291-A6069632FCD9}"/>
                  </a:ext>
                </a:extLst>
              </p14:cNvPr>
              <p14:cNvContentPartPr/>
              <p14:nvPr/>
            </p14:nvContentPartPr>
            <p14:xfrm>
              <a:off x="5065221" y="4293353"/>
              <a:ext cx="1585800" cy="47160"/>
            </p14:xfrm>
          </p:contentPart>
        </mc:Choice>
        <mc:Fallback xmlns="">
          <p:pic>
            <p:nvPicPr>
              <p:cNvPr id="26" name="Ink 25">
                <a:extLst>
                  <a:ext uri="{FF2B5EF4-FFF2-40B4-BE49-F238E27FC236}">
                    <a16:creationId xmlns:a16="http://schemas.microsoft.com/office/drawing/2014/main" id="{AB54CB30-BF65-4C6F-2291-A6069632FCD9}"/>
                  </a:ext>
                </a:extLst>
              </p:cNvPr>
              <p:cNvPicPr/>
              <p:nvPr/>
            </p:nvPicPr>
            <p:blipFill>
              <a:blip r:embed="rId26"/>
              <a:stretch>
                <a:fillRect/>
              </a:stretch>
            </p:blipFill>
            <p:spPr>
              <a:xfrm>
                <a:off x="5056221" y="4284353"/>
                <a:ext cx="16034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8603306B-73AC-37CC-C4B4-8EFB444BD3D4}"/>
                  </a:ext>
                </a:extLst>
              </p14:cNvPr>
              <p14:cNvContentPartPr/>
              <p14:nvPr/>
            </p14:nvContentPartPr>
            <p14:xfrm>
              <a:off x="5396781" y="3388313"/>
              <a:ext cx="1537560" cy="28080"/>
            </p14:xfrm>
          </p:contentPart>
        </mc:Choice>
        <mc:Fallback xmlns="">
          <p:pic>
            <p:nvPicPr>
              <p:cNvPr id="27" name="Ink 26">
                <a:extLst>
                  <a:ext uri="{FF2B5EF4-FFF2-40B4-BE49-F238E27FC236}">
                    <a16:creationId xmlns:a16="http://schemas.microsoft.com/office/drawing/2014/main" id="{8603306B-73AC-37CC-C4B4-8EFB444BD3D4}"/>
                  </a:ext>
                </a:extLst>
              </p:cNvPr>
              <p:cNvPicPr/>
              <p:nvPr/>
            </p:nvPicPr>
            <p:blipFill>
              <a:blip r:embed="rId28"/>
              <a:stretch>
                <a:fillRect/>
              </a:stretch>
            </p:blipFill>
            <p:spPr>
              <a:xfrm>
                <a:off x="5387781" y="3379313"/>
                <a:ext cx="1555200" cy="45720"/>
              </a:xfrm>
              <a:prstGeom prst="rect">
                <a:avLst/>
              </a:prstGeom>
            </p:spPr>
          </p:pic>
        </mc:Fallback>
      </mc:AlternateContent>
    </p:spTree>
    <p:extLst>
      <p:ext uri="{BB962C8B-B14F-4D97-AF65-F5344CB8AC3E}">
        <p14:creationId xmlns:p14="http://schemas.microsoft.com/office/powerpoint/2010/main" val="257203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pattFill prst="pct90">
          <a:fgClr>
            <a:srgbClr val="FFC000"/>
          </a:fgClr>
          <a:bgClr>
            <a:schemeClr val="bg1"/>
          </a:bgClr>
        </a:pattFill>
        <a:effectLst/>
      </p:bgPr>
    </p:bg>
    <p:spTree>
      <p:nvGrpSpPr>
        <p:cNvPr id="1" name=""/>
        <p:cNvGrpSpPr/>
        <p:nvPr/>
      </p:nvGrpSpPr>
      <p:grpSpPr>
        <a:xfrm>
          <a:off x="0" y="0"/>
          <a:ext cx="0" cy="0"/>
          <a:chOff x="0" y="0"/>
          <a:chExt cx="0" cy="0"/>
        </a:xfrm>
      </p:grpSpPr>
      <p:sp>
        <p:nvSpPr>
          <p:cNvPr id="56" name="Freeform: Shape 25">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27">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505521C0-9806-5D32-1149-CB62029E3551}"/>
              </a:ext>
            </a:extLst>
          </p:cNvPr>
          <p:cNvSpPr txBox="1"/>
          <p:nvPr/>
        </p:nvSpPr>
        <p:spPr>
          <a:xfrm>
            <a:off x="1381125" y="1447801"/>
            <a:ext cx="9315450" cy="51303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b="1" dirty="0">
                <a:solidFill>
                  <a:schemeClr val="bg1">
                    <a:lumMod val="95000"/>
                    <a:lumOff val="5000"/>
                  </a:schemeClr>
                </a:solidFill>
                <a:latin typeface="NouvelR" pitchFamily="2" charset="0"/>
                <a:ea typeface="+mj-ea"/>
                <a:cs typeface="+mj-cs"/>
              </a:rPr>
              <a:t>Types</a:t>
            </a:r>
            <a:r>
              <a:rPr lang="en-US" sz="6000" b="1" i="0" dirty="0">
                <a:solidFill>
                  <a:schemeClr val="bg1">
                    <a:lumMod val="95000"/>
                    <a:lumOff val="5000"/>
                  </a:schemeClr>
                </a:solidFill>
                <a:effectLst/>
                <a:latin typeface="NouvelR" pitchFamily="2" charset="0"/>
                <a:ea typeface="+mj-ea"/>
                <a:cs typeface="+mj-cs"/>
              </a:rPr>
              <a:t> Of Data Visualizations In Looker </a:t>
            </a:r>
          </a:p>
          <a:p>
            <a:pPr algn="ctr">
              <a:lnSpc>
                <a:spcPct val="90000"/>
              </a:lnSpc>
              <a:spcBef>
                <a:spcPct val="0"/>
              </a:spcBef>
              <a:spcAft>
                <a:spcPts val="600"/>
              </a:spcAft>
            </a:pPr>
            <a:endParaRPr lang="en-US" sz="6000" b="1" dirty="0">
              <a:solidFill>
                <a:schemeClr val="bg1">
                  <a:lumMod val="95000"/>
                  <a:lumOff val="5000"/>
                </a:schemeClr>
              </a:solidFill>
              <a:latin typeface="NouvelR" pitchFamily="2" charset="0"/>
              <a:ea typeface="+mj-ea"/>
              <a:cs typeface="+mj-cs"/>
            </a:endParaRPr>
          </a:p>
          <a:p>
            <a:pPr algn="ctr">
              <a:lnSpc>
                <a:spcPct val="90000"/>
              </a:lnSpc>
              <a:spcBef>
                <a:spcPct val="0"/>
              </a:spcBef>
              <a:spcAft>
                <a:spcPts val="600"/>
              </a:spcAft>
            </a:pPr>
            <a:endParaRPr lang="en-US" sz="6000" dirty="0">
              <a:solidFill>
                <a:schemeClr val="bg1">
                  <a:lumMod val="95000"/>
                  <a:lumOff val="5000"/>
                </a:schemeClr>
              </a:solidFill>
              <a:latin typeface="NouvelR" pitchFamily="2" charset="0"/>
              <a:ea typeface="+mj-ea"/>
              <a:cs typeface="+mj-cs"/>
            </a:endParaRPr>
          </a:p>
        </p:txBody>
      </p:sp>
    </p:spTree>
    <p:extLst>
      <p:ext uri="{BB962C8B-B14F-4D97-AF65-F5344CB8AC3E}">
        <p14:creationId xmlns:p14="http://schemas.microsoft.com/office/powerpoint/2010/main" val="265150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B76F1-ED62-2102-FAF9-D1A9772E6B1E}"/>
              </a:ext>
            </a:extLst>
          </p:cNvPr>
          <p:cNvSpPr txBox="1"/>
          <p:nvPr/>
        </p:nvSpPr>
        <p:spPr>
          <a:xfrm>
            <a:off x="467833" y="287079"/>
            <a:ext cx="11068493" cy="6795386"/>
          </a:xfrm>
          <a:prstGeom prst="rect">
            <a:avLst/>
          </a:prstGeom>
          <a:noFill/>
        </p:spPr>
        <p:txBody>
          <a:bodyPr wrap="square" rtlCol="0">
            <a:spAutoFit/>
          </a:bodyPr>
          <a:lstStyle/>
          <a:p>
            <a:pPr fontAlgn="ctr">
              <a:lnSpc>
                <a:spcPct val="107000"/>
              </a:lnSpc>
              <a:spcAft>
                <a:spcPts val="800"/>
              </a:spcAft>
            </a:pPr>
            <a:r>
              <a:rPr lang="en-IN" sz="2800" b="1" u="sng" kern="1800" dirty="0">
                <a:solidFill>
                  <a:srgbClr val="202124"/>
                </a:solidFill>
                <a:effectLst/>
                <a:latin typeface="NouvelR" pitchFamily="2" charset="0"/>
                <a:ea typeface="Cambria" panose="02040503050406030204" pitchFamily="18" charset="0"/>
                <a:cs typeface="Times New Roman" panose="02020603050405020304" pitchFamily="18" charset="0"/>
              </a:rPr>
              <a:t>Visualization types</a:t>
            </a:r>
            <a:endParaRPr lang="en-IN" sz="2800" b="1" u="sng" dirty="0">
              <a:effectLst/>
              <a:latin typeface="NouvelR" pitchFamily="2" charset="0"/>
              <a:ea typeface="Cambria" panose="02040503050406030204" pitchFamily="18" charset="0"/>
              <a:cs typeface="Times New Roman" panose="02020603050405020304" pitchFamily="18" charset="0"/>
            </a:endParaRPr>
          </a:p>
          <a:p>
            <a:pPr>
              <a:lnSpc>
                <a:spcPct val="107000"/>
              </a:lnSpc>
              <a:spcBef>
                <a:spcPts val="1200"/>
              </a:spcBef>
              <a:spcAft>
                <a:spcPts val="1200"/>
              </a:spcAft>
            </a:pPr>
            <a:r>
              <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Looker has many visualizations that you can use to make sense of your data. Each type of visualization has different settings that you can use to customize its appearance. The following links provide information about each visualization and its settings.</a:t>
            </a:r>
            <a:endParaRPr lang="en-IN" sz="1400" dirty="0">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Bef>
                <a:spcPts val="1200"/>
              </a:spcBef>
              <a:spcAft>
                <a:spcPts val="1200"/>
              </a:spcAft>
            </a:pPr>
            <a:r>
              <a:rPr lang="en-IN"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Cartesian charts</a:t>
            </a:r>
            <a:endParaRPr lang="en-IN" u="sng"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Column</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Bar</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Scatterplot</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Line</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Area</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Boxplot</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Waterfall</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IN"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Pie and donut charts</a:t>
            </a:r>
            <a:endParaRPr lang="en-IN" u="sng"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Pie</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Donut Multiples</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25578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8323F7-9BD3-9117-3E91-F7EF5ED96D01}"/>
              </a:ext>
            </a:extLst>
          </p:cNvPr>
          <p:cNvSpPr txBox="1"/>
          <p:nvPr/>
        </p:nvSpPr>
        <p:spPr>
          <a:xfrm>
            <a:off x="393405" y="391065"/>
            <a:ext cx="10696353" cy="6579430"/>
          </a:xfrm>
          <a:prstGeom prst="rect">
            <a:avLst/>
          </a:prstGeom>
          <a:noFill/>
        </p:spPr>
        <p:txBody>
          <a:bodyPr wrap="square" rtlCol="0">
            <a:spAutoFit/>
          </a:bodyPr>
          <a:lstStyle/>
          <a:p>
            <a:pPr>
              <a:lnSpc>
                <a:spcPct val="107000"/>
              </a:lnSpc>
              <a:spcAft>
                <a:spcPts val="800"/>
              </a:spcAft>
            </a:pPr>
            <a:r>
              <a:rPr lang="en-IN"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Progression charts</a:t>
            </a:r>
            <a:endParaRPr lang="en-IN" u="sng"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2"/>
              </a:rPr>
              <a:t>Funnel</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3"/>
              </a:rPr>
              <a:t>Timeline</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IN"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Text and tables</a:t>
            </a:r>
            <a:endParaRPr lang="en-IN" u="sng"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4"/>
              </a:rPr>
              <a:t>Single Value</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5"/>
              </a:rPr>
              <a:t>Single Record</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6"/>
              </a:rPr>
              <a:t>Table</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7"/>
              </a:rPr>
              <a:t>Table (Legacy)</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8"/>
              </a:rPr>
              <a:t>Word Cloud</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IN" b="1" u="sng"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Maps</a:t>
            </a:r>
            <a:endParaRPr lang="en-IN" u="sng"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9"/>
              </a:rPr>
              <a:t>Google Maps</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0"/>
              </a:rPr>
              <a:t>Map</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1"/>
              </a:rPr>
              <a:t>Static Map (Regions)</a:t>
            </a:r>
            <a:r>
              <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rPr>
              <a:t> </a:t>
            </a:r>
          </a:p>
          <a:p>
            <a:pPr marL="342900" lvl="0" indent="-342900">
              <a:lnSpc>
                <a:spcPct val="107000"/>
              </a:lnSpc>
              <a:spcBef>
                <a:spcPts val="900"/>
              </a:spcBef>
              <a:spcAft>
                <a:spcPts val="900"/>
              </a:spcAft>
              <a:buSzPts val="1000"/>
              <a:buFont typeface="Symbol" panose="05050102010706020507" pitchFamily="18" charset="2"/>
              <a:buChar char=""/>
              <a:tabLst>
                <a:tab pos="457200" algn="l"/>
              </a:tabLst>
            </a:pPr>
            <a:r>
              <a:rPr lang="en-IN" sz="1400" u="sng" dirty="0">
                <a:solidFill>
                  <a:srgbClr val="0000FF"/>
                </a:solidFill>
                <a:effectLst/>
                <a:latin typeface="Cambria" panose="02040503050406030204" pitchFamily="18" charset="0"/>
                <a:ea typeface="Cambria" panose="02040503050406030204" pitchFamily="18" charset="0"/>
                <a:cs typeface="Times New Roman" panose="02020603050405020304" pitchFamily="18" charset="0"/>
                <a:hlinkClick r:id="rId12"/>
              </a:rPr>
              <a:t>Static Map (Points)</a:t>
            </a:r>
            <a:endParaRPr lang="en-IN" sz="1400" dirty="0">
              <a:solidFill>
                <a:srgbClr val="202124"/>
              </a:solidFill>
              <a:effectLst/>
              <a:latin typeface="Cambria" panose="02040503050406030204" pitchFamily="18" charset="0"/>
              <a:ea typeface="Cambria" panose="02040503050406030204" pitchFamily="18"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2552721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
            <a:extLst>
              <a:ext uri="{FF2B5EF4-FFF2-40B4-BE49-F238E27FC236}">
                <a16:creationId xmlns:a16="http://schemas.microsoft.com/office/drawing/2014/main" id="{0F4929E9-946F-BF3A-C330-7333D211934A}"/>
              </a:ext>
            </a:extLst>
          </p:cNvPr>
          <p:cNvPicPr>
            <a:picLocks noChangeAspect="1"/>
          </p:cNvPicPr>
          <p:nvPr/>
        </p:nvPicPr>
        <p:blipFill rotWithShape="1">
          <a:blip r:embed="rId2">
            <a:extLst>
              <a:ext uri="{28A0092B-C50C-407E-A947-70E740481C1C}">
                <a14:useLocalDpi xmlns:a14="http://schemas.microsoft.com/office/drawing/2010/main" val="0"/>
              </a:ext>
            </a:extLst>
          </a:blip>
          <a:srcRect t="2597"/>
          <a:stretch/>
        </p:blipFill>
        <p:spPr>
          <a:xfrm>
            <a:off x="0" y="-83965"/>
            <a:ext cx="12191980" cy="6857990"/>
          </a:xfrm>
          <a:prstGeom prst="rect">
            <a:avLst/>
          </a:prstGeom>
        </p:spPr>
      </p:pic>
      <p:sp>
        <p:nvSpPr>
          <p:cNvPr id="2" name="TextBox 1">
            <a:extLst>
              <a:ext uri="{FF2B5EF4-FFF2-40B4-BE49-F238E27FC236}">
                <a16:creationId xmlns:a16="http://schemas.microsoft.com/office/drawing/2014/main" id="{AFE435A7-3BEC-DEDB-E3EE-70339A885D6B}"/>
              </a:ext>
            </a:extLst>
          </p:cNvPr>
          <p:cNvSpPr txBox="1"/>
          <p:nvPr/>
        </p:nvSpPr>
        <p:spPr>
          <a:xfrm>
            <a:off x="494523" y="261256"/>
            <a:ext cx="5601478" cy="97780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u="sng" dirty="0">
                <a:solidFill>
                  <a:schemeClr val="tx1">
                    <a:lumMod val="85000"/>
                    <a:lumOff val="15000"/>
                  </a:schemeClr>
                </a:solidFill>
                <a:latin typeface="+mj-lt"/>
                <a:ea typeface="+mj-ea"/>
                <a:cs typeface="+mj-cs"/>
              </a:rPr>
              <a:t>Column Chart Visualization:</a:t>
            </a:r>
          </a:p>
        </p:txBody>
      </p:sp>
    </p:spTree>
    <p:extLst>
      <p:ext uri="{BB962C8B-B14F-4D97-AF65-F5344CB8AC3E}">
        <p14:creationId xmlns:p14="http://schemas.microsoft.com/office/powerpoint/2010/main" val="393261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69DADB-CF06-FEB5-E995-F1AD6D938B4B}"/>
              </a:ext>
            </a:extLst>
          </p:cNvPr>
          <p:cNvSpPr txBox="1"/>
          <p:nvPr/>
        </p:nvSpPr>
        <p:spPr>
          <a:xfrm>
            <a:off x="0" y="48070"/>
            <a:ext cx="6131767" cy="549089"/>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4000" b="1" u="sng" dirty="0">
                <a:latin typeface="NouvelR" pitchFamily="2" charset="0"/>
                <a:ea typeface="+mj-ea"/>
                <a:cs typeface="+mj-cs"/>
              </a:rPr>
              <a:t>Bar Chart Visualization :</a:t>
            </a:r>
          </a:p>
        </p:txBody>
      </p:sp>
      <p:pic>
        <p:nvPicPr>
          <p:cNvPr id="4" name="Picture 3" descr="A screenshot of a graph">
            <a:extLst>
              <a:ext uri="{FF2B5EF4-FFF2-40B4-BE49-F238E27FC236}">
                <a16:creationId xmlns:a16="http://schemas.microsoft.com/office/drawing/2014/main" id="{6C4BD6F6-9D70-0498-8762-8DB846771CB9}"/>
              </a:ext>
            </a:extLst>
          </p:cNvPr>
          <p:cNvPicPr>
            <a:picLocks noChangeAspect="1"/>
          </p:cNvPicPr>
          <p:nvPr/>
        </p:nvPicPr>
        <p:blipFill rotWithShape="1">
          <a:blip r:embed="rId2">
            <a:extLst>
              <a:ext uri="{28A0092B-C50C-407E-A947-70E740481C1C}">
                <a14:useLocalDpi xmlns:a14="http://schemas.microsoft.com/office/drawing/2010/main" val="0"/>
              </a:ext>
            </a:extLst>
          </a:blip>
          <a:srcRect t="9611" r="-1" b="14454"/>
          <a:stretch/>
        </p:blipFill>
        <p:spPr>
          <a:xfrm>
            <a:off x="37291" y="712872"/>
            <a:ext cx="12188952" cy="6097058"/>
          </a:xfrm>
          <a:prstGeom prst="rect">
            <a:avLst/>
          </a:prstGeom>
        </p:spPr>
      </p:pic>
    </p:spTree>
    <p:extLst>
      <p:ext uri="{BB962C8B-B14F-4D97-AF65-F5344CB8AC3E}">
        <p14:creationId xmlns:p14="http://schemas.microsoft.com/office/powerpoint/2010/main" val="3931686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AF45FF-7811-2519-4FEF-8244F73D6BEA}"/>
              </a:ext>
            </a:extLst>
          </p:cNvPr>
          <p:cNvSpPr txBox="1"/>
          <p:nvPr/>
        </p:nvSpPr>
        <p:spPr>
          <a:xfrm>
            <a:off x="0" y="0"/>
            <a:ext cx="7320244" cy="646331"/>
          </a:xfrm>
          <a:prstGeom prst="rect">
            <a:avLst/>
          </a:prstGeom>
          <a:noFill/>
        </p:spPr>
        <p:txBody>
          <a:bodyPr wrap="square" rtlCol="0">
            <a:spAutoFit/>
          </a:bodyPr>
          <a:lstStyle/>
          <a:p>
            <a:r>
              <a:rPr lang="en-IN" sz="3600" b="1" u="sng" dirty="0">
                <a:latin typeface="NouvelR" pitchFamily="2" charset="0"/>
              </a:rPr>
              <a:t>Scatterplot Chart</a:t>
            </a:r>
            <a:r>
              <a:rPr lang="en-IN" sz="1800" b="1" u="sng" dirty="0">
                <a:latin typeface="NouvelR" pitchFamily="2" charset="0"/>
              </a:rPr>
              <a:t> </a:t>
            </a:r>
            <a:r>
              <a:rPr lang="en-IN" sz="3600" b="1" u="sng" dirty="0">
                <a:latin typeface="NouvelR" pitchFamily="2" charset="0"/>
              </a:rPr>
              <a:t>Visualization :</a:t>
            </a:r>
          </a:p>
        </p:txBody>
      </p:sp>
      <p:pic>
        <p:nvPicPr>
          <p:cNvPr id="4" name="Picture 3" descr="A graph with red and blue dots">
            <a:extLst>
              <a:ext uri="{FF2B5EF4-FFF2-40B4-BE49-F238E27FC236}">
                <a16:creationId xmlns:a16="http://schemas.microsoft.com/office/drawing/2014/main" id="{87693FB7-A7F2-E599-ADA6-567B0CEEF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0476"/>
            <a:ext cx="12192000" cy="6313528"/>
          </a:xfrm>
          <a:prstGeom prst="rect">
            <a:avLst/>
          </a:prstGeom>
        </p:spPr>
      </p:pic>
    </p:spTree>
    <p:extLst>
      <p:ext uri="{BB962C8B-B14F-4D97-AF65-F5344CB8AC3E}">
        <p14:creationId xmlns:p14="http://schemas.microsoft.com/office/powerpoint/2010/main" val="2731503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32E678-F84E-DEAD-3E72-8009578D4F48}"/>
              </a:ext>
            </a:extLst>
          </p:cNvPr>
          <p:cNvSpPr txBox="1"/>
          <p:nvPr/>
        </p:nvSpPr>
        <p:spPr>
          <a:xfrm>
            <a:off x="0" y="0"/>
            <a:ext cx="5697631" cy="646331"/>
          </a:xfrm>
          <a:prstGeom prst="rect">
            <a:avLst/>
          </a:prstGeom>
          <a:noFill/>
        </p:spPr>
        <p:txBody>
          <a:bodyPr wrap="square" rtlCol="0">
            <a:spAutoFit/>
          </a:bodyPr>
          <a:lstStyle/>
          <a:p>
            <a:r>
              <a:rPr lang="en-IN" sz="3600" b="1" u="sng" dirty="0">
                <a:latin typeface="NouvelR" pitchFamily="2" charset="0"/>
              </a:rPr>
              <a:t>Line Chart</a:t>
            </a:r>
            <a:r>
              <a:rPr lang="en-IN" sz="1800" b="1" u="sng" dirty="0">
                <a:latin typeface="NouvelR" pitchFamily="2" charset="0"/>
              </a:rPr>
              <a:t> </a:t>
            </a:r>
            <a:r>
              <a:rPr lang="en-IN" sz="3600" b="1" u="sng" dirty="0">
                <a:latin typeface="NouvelR" pitchFamily="2" charset="0"/>
              </a:rPr>
              <a:t>Visualization :</a:t>
            </a:r>
          </a:p>
        </p:txBody>
      </p:sp>
      <p:pic>
        <p:nvPicPr>
          <p:cNvPr id="3" name="Picture 2" descr="A screenshot of a graph&#10;&#10;Description automatically generated">
            <a:extLst>
              <a:ext uri="{FF2B5EF4-FFF2-40B4-BE49-F238E27FC236}">
                <a16:creationId xmlns:a16="http://schemas.microsoft.com/office/drawing/2014/main" id="{E5AE7342-9B5D-7819-E0DB-F247B749A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9" y="581017"/>
            <a:ext cx="12294638" cy="6211669"/>
          </a:xfrm>
          <a:prstGeom prst="rect">
            <a:avLst/>
          </a:prstGeom>
        </p:spPr>
      </p:pic>
    </p:spTree>
    <p:extLst>
      <p:ext uri="{BB962C8B-B14F-4D97-AF65-F5344CB8AC3E}">
        <p14:creationId xmlns:p14="http://schemas.microsoft.com/office/powerpoint/2010/main" val="899661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64225B-590F-A97C-D531-040AD8754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0614"/>
            <a:ext cx="12192000" cy="6147323"/>
          </a:xfrm>
          <a:prstGeom prst="rect">
            <a:avLst/>
          </a:prstGeom>
        </p:spPr>
      </p:pic>
      <p:sp>
        <p:nvSpPr>
          <p:cNvPr id="2" name="TextBox 1">
            <a:extLst>
              <a:ext uri="{FF2B5EF4-FFF2-40B4-BE49-F238E27FC236}">
                <a16:creationId xmlns:a16="http://schemas.microsoft.com/office/drawing/2014/main" id="{D242A496-8C87-5559-50FD-2C98055A9BCD}"/>
              </a:ext>
            </a:extLst>
          </p:cNvPr>
          <p:cNvSpPr txBox="1"/>
          <p:nvPr/>
        </p:nvSpPr>
        <p:spPr>
          <a:xfrm>
            <a:off x="266699" y="60063"/>
            <a:ext cx="5667376" cy="461665"/>
          </a:xfrm>
          <a:prstGeom prst="rect">
            <a:avLst/>
          </a:prstGeom>
          <a:noFill/>
        </p:spPr>
        <p:txBody>
          <a:bodyPr wrap="square" rtlCol="0">
            <a:spAutoFit/>
          </a:bodyPr>
          <a:lstStyle/>
          <a:p>
            <a:r>
              <a:rPr lang="en-IN" sz="2400" b="1" u="sng" dirty="0">
                <a:latin typeface="NouvelR" pitchFamily="2" charset="0"/>
              </a:rPr>
              <a:t>Visualization Section From Explore UI </a:t>
            </a:r>
          </a:p>
        </p:txBody>
      </p:sp>
    </p:spTree>
    <p:extLst>
      <p:ext uri="{BB962C8B-B14F-4D97-AF65-F5344CB8AC3E}">
        <p14:creationId xmlns:p14="http://schemas.microsoft.com/office/powerpoint/2010/main" val="1480317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0A2F6-1456-3E71-CADB-AD9EB2A432A1}"/>
              </a:ext>
            </a:extLst>
          </p:cNvPr>
          <p:cNvSpPr txBox="1"/>
          <p:nvPr/>
        </p:nvSpPr>
        <p:spPr>
          <a:xfrm>
            <a:off x="-1" y="90788"/>
            <a:ext cx="5697631" cy="646331"/>
          </a:xfrm>
          <a:prstGeom prst="rect">
            <a:avLst/>
          </a:prstGeom>
          <a:noFill/>
        </p:spPr>
        <p:txBody>
          <a:bodyPr wrap="square" rtlCol="0">
            <a:spAutoFit/>
          </a:bodyPr>
          <a:lstStyle/>
          <a:p>
            <a:r>
              <a:rPr lang="en-IN" sz="3600" b="1" u="sng" dirty="0">
                <a:latin typeface="NouvelR" pitchFamily="2" charset="0"/>
              </a:rPr>
              <a:t>Area Chart</a:t>
            </a:r>
            <a:r>
              <a:rPr lang="en-IN" sz="1800" b="1" u="sng" dirty="0">
                <a:latin typeface="NouvelR" pitchFamily="2" charset="0"/>
              </a:rPr>
              <a:t> </a:t>
            </a:r>
            <a:r>
              <a:rPr lang="en-IN" sz="3600" b="1" u="sng" dirty="0">
                <a:latin typeface="NouvelR" pitchFamily="2" charset="0"/>
              </a:rPr>
              <a:t>Visualization :</a:t>
            </a:r>
          </a:p>
        </p:txBody>
      </p:sp>
      <p:pic>
        <p:nvPicPr>
          <p:cNvPr id="4" name="Picture 3" descr="A screenshot of a graph&#10;&#10;Description automatically generated">
            <a:extLst>
              <a:ext uri="{FF2B5EF4-FFF2-40B4-BE49-F238E27FC236}">
                <a16:creationId xmlns:a16="http://schemas.microsoft.com/office/drawing/2014/main" id="{F9FF5281-7C51-3A08-E4D3-C3C6FFCF8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6331"/>
            <a:ext cx="12191999" cy="6120881"/>
          </a:xfrm>
          <a:prstGeom prst="rect">
            <a:avLst/>
          </a:prstGeom>
        </p:spPr>
      </p:pic>
    </p:spTree>
    <p:extLst>
      <p:ext uri="{BB962C8B-B14F-4D97-AF65-F5344CB8AC3E}">
        <p14:creationId xmlns:p14="http://schemas.microsoft.com/office/powerpoint/2010/main" val="1279007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1CCA0-69EF-1E21-CA0E-DD7495BFD406}"/>
              </a:ext>
            </a:extLst>
          </p:cNvPr>
          <p:cNvSpPr txBox="1"/>
          <p:nvPr/>
        </p:nvSpPr>
        <p:spPr>
          <a:xfrm>
            <a:off x="0" y="0"/>
            <a:ext cx="6710644" cy="646331"/>
          </a:xfrm>
          <a:prstGeom prst="rect">
            <a:avLst/>
          </a:prstGeom>
          <a:noFill/>
        </p:spPr>
        <p:txBody>
          <a:bodyPr wrap="square" rtlCol="0">
            <a:spAutoFit/>
          </a:bodyPr>
          <a:lstStyle/>
          <a:p>
            <a:r>
              <a:rPr lang="en-IN" sz="3600" b="1" u="sng" dirty="0">
                <a:latin typeface="NouvelR" pitchFamily="2" charset="0"/>
              </a:rPr>
              <a:t>Boxplot Chart</a:t>
            </a:r>
            <a:r>
              <a:rPr lang="en-IN" sz="1800" b="1" u="sng" dirty="0">
                <a:latin typeface="NouvelR" pitchFamily="2" charset="0"/>
              </a:rPr>
              <a:t> </a:t>
            </a:r>
            <a:r>
              <a:rPr lang="en-IN" sz="3600" b="1" u="sng" dirty="0">
                <a:latin typeface="NouvelR" pitchFamily="2" charset="0"/>
              </a:rPr>
              <a:t>Visualization :</a:t>
            </a:r>
          </a:p>
        </p:txBody>
      </p:sp>
      <p:pic>
        <p:nvPicPr>
          <p:cNvPr id="4" name="Picture 3" descr="A screenshot of a computer&#10;&#10;Description automatically generated">
            <a:extLst>
              <a:ext uri="{FF2B5EF4-FFF2-40B4-BE49-F238E27FC236}">
                <a16:creationId xmlns:a16="http://schemas.microsoft.com/office/drawing/2014/main" id="{2E7CEC89-BD14-BA7A-8711-3DA8EFF87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921"/>
            <a:ext cx="12192000" cy="6062246"/>
          </a:xfrm>
          <a:prstGeom prst="rect">
            <a:avLst/>
          </a:prstGeom>
        </p:spPr>
      </p:pic>
    </p:spTree>
    <p:extLst>
      <p:ext uri="{BB962C8B-B14F-4D97-AF65-F5344CB8AC3E}">
        <p14:creationId xmlns:p14="http://schemas.microsoft.com/office/powerpoint/2010/main" val="347815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84B3C-4B7C-E9A0-923E-815F5D536BAB}"/>
              </a:ext>
            </a:extLst>
          </p:cNvPr>
          <p:cNvSpPr txBox="1"/>
          <p:nvPr/>
        </p:nvSpPr>
        <p:spPr>
          <a:xfrm>
            <a:off x="0" y="0"/>
            <a:ext cx="6746503" cy="646331"/>
          </a:xfrm>
          <a:prstGeom prst="rect">
            <a:avLst/>
          </a:prstGeom>
          <a:noFill/>
        </p:spPr>
        <p:txBody>
          <a:bodyPr wrap="square" rtlCol="0">
            <a:spAutoFit/>
          </a:bodyPr>
          <a:lstStyle/>
          <a:p>
            <a:r>
              <a:rPr lang="en-IN" sz="3600" b="1" u="sng" dirty="0">
                <a:latin typeface="NouvelR" pitchFamily="2" charset="0"/>
              </a:rPr>
              <a:t>Waterfall Chart Visualization :</a:t>
            </a:r>
          </a:p>
        </p:txBody>
      </p:sp>
      <p:pic>
        <p:nvPicPr>
          <p:cNvPr id="4" name="Picture 3">
            <a:extLst>
              <a:ext uri="{FF2B5EF4-FFF2-40B4-BE49-F238E27FC236}">
                <a16:creationId xmlns:a16="http://schemas.microsoft.com/office/drawing/2014/main" id="{BB90024B-CBFB-2179-8D33-179D3BCC1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8" y="436984"/>
            <a:ext cx="12080032" cy="6353676"/>
          </a:xfrm>
          <a:prstGeom prst="rect">
            <a:avLst/>
          </a:prstGeom>
        </p:spPr>
      </p:pic>
    </p:spTree>
    <p:extLst>
      <p:ext uri="{BB962C8B-B14F-4D97-AF65-F5344CB8AC3E}">
        <p14:creationId xmlns:p14="http://schemas.microsoft.com/office/powerpoint/2010/main" val="3456808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64B39-8214-2594-2D8D-4A6B46A5E0D0}"/>
              </a:ext>
            </a:extLst>
          </p:cNvPr>
          <p:cNvSpPr txBox="1"/>
          <p:nvPr/>
        </p:nvSpPr>
        <p:spPr>
          <a:xfrm>
            <a:off x="0" y="0"/>
            <a:ext cx="5697631" cy="646331"/>
          </a:xfrm>
          <a:prstGeom prst="rect">
            <a:avLst/>
          </a:prstGeom>
          <a:noFill/>
        </p:spPr>
        <p:txBody>
          <a:bodyPr wrap="square" rtlCol="0">
            <a:spAutoFit/>
          </a:bodyPr>
          <a:lstStyle/>
          <a:p>
            <a:r>
              <a:rPr lang="en-IN" sz="3600" b="1" u="sng" dirty="0">
                <a:latin typeface="NouvelR" pitchFamily="2" charset="0"/>
              </a:rPr>
              <a:t>Pie Chart</a:t>
            </a:r>
            <a:r>
              <a:rPr lang="en-IN" sz="1800" b="1" u="sng" dirty="0">
                <a:latin typeface="NouvelR" pitchFamily="2" charset="0"/>
              </a:rPr>
              <a:t> </a:t>
            </a:r>
            <a:r>
              <a:rPr lang="en-IN" sz="3600" b="1" u="sng" dirty="0">
                <a:latin typeface="NouvelR" pitchFamily="2" charset="0"/>
              </a:rPr>
              <a:t>Visualization :</a:t>
            </a:r>
          </a:p>
        </p:txBody>
      </p:sp>
      <p:pic>
        <p:nvPicPr>
          <p:cNvPr id="4" name="Picture 3" descr="A screenshot of a computer&#10;&#10;Description automatically generated">
            <a:extLst>
              <a:ext uri="{FF2B5EF4-FFF2-40B4-BE49-F238E27FC236}">
                <a16:creationId xmlns:a16="http://schemas.microsoft.com/office/drawing/2014/main" id="{1BC441D9-28AF-DA82-3F6C-9681481DC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3" y="357499"/>
            <a:ext cx="12397273" cy="6660903"/>
          </a:xfrm>
          <a:prstGeom prst="rect">
            <a:avLst/>
          </a:prstGeom>
        </p:spPr>
      </p:pic>
    </p:spTree>
    <p:extLst>
      <p:ext uri="{BB962C8B-B14F-4D97-AF65-F5344CB8AC3E}">
        <p14:creationId xmlns:p14="http://schemas.microsoft.com/office/powerpoint/2010/main" val="4173478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F6AE8C-FE6E-37A3-258E-878F249F2B5A}"/>
              </a:ext>
            </a:extLst>
          </p:cNvPr>
          <p:cNvSpPr txBox="1"/>
          <p:nvPr/>
        </p:nvSpPr>
        <p:spPr>
          <a:xfrm>
            <a:off x="-84812" y="-65314"/>
            <a:ext cx="8360150" cy="646331"/>
          </a:xfrm>
          <a:prstGeom prst="rect">
            <a:avLst/>
          </a:prstGeom>
          <a:noFill/>
        </p:spPr>
        <p:txBody>
          <a:bodyPr wrap="square" rtlCol="0">
            <a:spAutoFit/>
          </a:bodyPr>
          <a:lstStyle/>
          <a:p>
            <a:r>
              <a:rPr lang="en-IN" sz="3600" b="1" u="sng" dirty="0">
                <a:latin typeface="NouvelR" pitchFamily="2" charset="0"/>
              </a:rPr>
              <a:t>Donut multiples Chart</a:t>
            </a:r>
            <a:r>
              <a:rPr lang="en-IN" sz="1800" b="1" u="sng" dirty="0">
                <a:latin typeface="NouvelR" pitchFamily="2" charset="0"/>
              </a:rPr>
              <a:t> </a:t>
            </a:r>
            <a:r>
              <a:rPr lang="en-IN" sz="3600" b="1" u="sng" dirty="0">
                <a:latin typeface="NouvelR" pitchFamily="2" charset="0"/>
              </a:rPr>
              <a:t>Visualization :</a:t>
            </a:r>
          </a:p>
        </p:txBody>
      </p:sp>
      <p:pic>
        <p:nvPicPr>
          <p:cNvPr id="4" name="Picture 3">
            <a:extLst>
              <a:ext uri="{FF2B5EF4-FFF2-40B4-BE49-F238E27FC236}">
                <a16:creationId xmlns:a16="http://schemas.microsoft.com/office/drawing/2014/main" id="{F8447161-24DA-8BE4-7FE8-D01AD4CC1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6" y="380280"/>
            <a:ext cx="12512351" cy="6477720"/>
          </a:xfrm>
          <a:prstGeom prst="rect">
            <a:avLst/>
          </a:prstGeom>
        </p:spPr>
      </p:pic>
    </p:spTree>
    <p:extLst>
      <p:ext uri="{BB962C8B-B14F-4D97-AF65-F5344CB8AC3E}">
        <p14:creationId xmlns:p14="http://schemas.microsoft.com/office/powerpoint/2010/main" val="2651214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91117-53D2-F7F5-79B7-6E6A4C087F0E}"/>
              </a:ext>
            </a:extLst>
          </p:cNvPr>
          <p:cNvSpPr txBox="1"/>
          <p:nvPr/>
        </p:nvSpPr>
        <p:spPr>
          <a:xfrm>
            <a:off x="0" y="-48820"/>
            <a:ext cx="6378950" cy="646331"/>
          </a:xfrm>
          <a:prstGeom prst="rect">
            <a:avLst/>
          </a:prstGeom>
          <a:noFill/>
        </p:spPr>
        <p:txBody>
          <a:bodyPr wrap="square" rtlCol="0">
            <a:spAutoFit/>
          </a:bodyPr>
          <a:lstStyle/>
          <a:p>
            <a:r>
              <a:rPr lang="en-IN" sz="3600" b="1" u="sng" dirty="0">
                <a:latin typeface="NouvelR" pitchFamily="2" charset="0"/>
              </a:rPr>
              <a:t>Funnel Chart</a:t>
            </a:r>
            <a:r>
              <a:rPr lang="en-IN" sz="1800" b="1" u="sng" dirty="0">
                <a:latin typeface="NouvelR" pitchFamily="2" charset="0"/>
              </a:rPr>
              <a:t> </a:t>
            </a:r>
            <a:r>
              <a:rPr lang="en-IN" sz="3600" b="1" u="sng" dirty="0">
                <a:latin typeface="NouvelR" pitchFamily="2" charset="0"/>
              </a:rPr>
              <a:t>Visualization :</a:t>
            </a:r>
          </a:p>
        </p:txBody>
      </p:sp>
      <p:pic>
        <p:nvPicPr>
          <p:cNvPr id="4" name="Picture 3">
            <a:extLst>
              <a:ext uri="{FF2B5EF4-FFF2-40B4-BE49-F238E27FC236}">
                <a16:creationId xmlns:a16="http://schemas.microsoft.com/office/drawing/2014/main" id="{8F892FB6-45E9-211B-A81A-6E42987B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6" y="597511"/>
            <a:ext cx="12359951" cy="6154033"/>
          </a:xfrm>
          <a:prstGeom prst="rect">
            <a:avLst/>
          </a:prstGeom>
        </p:spPr>
      </p:pic>
    </p:spTree>
    <p:extLst>
      <p:ext uri="{BB962C8B-B14F-4D97-AF65-F5344CB8AC3E}">
        <p14:creationId xmlns:p14="http://schemas.microsoft.com/office/powerpoint/2010/main" val="2585505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4D8EB1-1583-504C-C827-1A512D0D8140}"/>
              </a:ext>
            </a:extLst>
          </p:cNvPr>
          <p:cNvSpPr txBox="1"/>
          <p:nvPr/>
        </p:nvSpPr>
        <p:spPr>
          <a:xfrm>
            <a:off x="-3110" y="0"/>
            <a:ext cx="6656856" cy="646331"/>
          </a:xfrm>
          <a:prstGeom prst="rect">
            <a:avLst/>
          </a:prstGeom>
          <a:noFill/>
        </p:spPr>
        <p:txBody>
          <a:bodyPr wrap="square" rtlCol="0">
            <a:spAutoFit/>
          </a:bodyPr>
          <a:lstStyle/>
          <a:p>
            <a:r>
              <a:rPr lang="en-IN" sz="3600" b="1" u="sng" dirty="0">
                <a:latin typeface="NouvelR" pitchFamily="2" charset="0"/>
              </a:rPr>
              <a:t>Timeline Chart</a:t>
            </a:r>
            <a:r>
              <a:rPr lang="en-IN" sz="1800" b="1" u="sng" dirty="0">
                <a:latin typeface="NouvelR" pitchFamily="2" charset="0"/>
              </a:rPr>
              <a:t> </a:t>
            </a:r>
            <a:r>
              <a:rPr lang="en-IN" sz="3600" b="1" u="sng" dirty="0">
                <a:latin typeface="NouvelR" pitchFamily="2" charset="0"/>
              </a:rPr>
              <a:t>Visualization :</a:t>
            </a:r>
          </a:p>
        </p:txBody>
      </p:sp>
      <p:pic>
        <p:nvPicPr>
          <p:cNvPr id="4" name="Picture 3">
            <a:extLst>
              <a:ext uri="{FF2B5EF4-FFF2-40B4-BE49-F238E27FC236}">
                <a16:creationId xmlns:a16="http://schemas.microsoft.com/office/drawing/2014/main" id="{8A33A733-F64C-C513-4AA5-CC1AFFE67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0" y="507198"/>
            <a:ext cx="12195110" cy="6162473"/>
          </a:xfrm>
          <a:prstGeom prst="rect">
            <a:avLst/>
          </a:prstGeom>
        </p:spPr>
      </p:pic>
    </p:spTree>
    <p:extLst>
      <p:ext uri="{BB962C8B-B14F-4D97-AF65-F5344CB8AC3E}">
        <p14:creationId xmlns:p14="http://schemas.microsoft.com/office/powerpoint/2010/main" val="382617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416722-BCAD-7FB2-2926-56E570BC3955}"/>
              </a:ext>
            </a:extLst>
          </p:cNvPr>
          <p:cNvSpPr txBox="1"/>
          <p:nvPr/>
        </p:nvSpPr>
        <p:spPr>
          <a:xfrm>
            <a:off x="0" y="0"/>
            <a:ext cx="7517468" cy="646331"/>
          </a:xfrm>
          <a:prstGeom prst="rect">
            <a:avLst/>
          </a:prstGeom>
          <a:noFill/>
        </p:spPr>
        <p:txBody>
          <a:bodyPr wrap="square" rtlCol="0">
            <a:spAutoFit/>
          </a:bodyPr>
          <a:lstStyle/>
          <a:p>
            <a:r>
              <a:rPr lang="en-IN" sz="3600" b="1" u="sng" dirty="0">
                <a:latin typeface="NouvelR" pitchFamily="2" charset="0"/>
              </a:rPr>
              <a:t>Single Value Chart</a:t>
            </a:r>
            <a:r>
              <a:rPr lang="en-IN" sz="1800" b="1" u="sng" dirty="0">
                <a:latin typeface="NouvelR" pitchFamily="2" charset="0"/>
              </a:rPr>
              <a:t> </a:t>
            </a:r>
            <a:r>
              <a:rPr lang="en-IN" sz="3600" b="1" u="sng" dirty="0">
                <a:latin typeface="NouvelR" pitchFamily="2" charset="0"/>
              </a:rPr>
              <a:t>Visualization :</a:t>
            </a:r>
          </a:p>
        </p:txBody>
      </p:sp>
      <p:pic>
        <p:nvPicPr>
          <p:cNvPr id="4" name="Picture 3">
            <a:extLst>
              <a:ext uri="{FF2B5EF4-FFF2-40B4-BE49-F238E27FC236}">
                <a16:creationId xmlns:a16="http://schemas.microsoft.com/office/drawing/2014/main" id="{836D35CB-CFF8-4184-4C1D-71E1EECAD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165"/>
            <a:ext cx="12192000" cy="6296248"/>
          </a:xfrm>
          <a:prstGeom prst="rect">
            <a:avLst/>
          </a:prstGeom>
        </p:spPr>
      </p:pic>
    </p:spTree>
    <p:extLst>
      <p:ext uri="{BB962C8B-B14F-4D97-AF65-F5344CB8AC3E}">
        <p14:creationId xmlns:p14="http://schemas.microsoft.com/office/powerpoint/2010/main" val="72269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DE5CD-E92E-2F6C-6E38-AAE92659D4D0}"/>
              </a:ext>
            </a:extLst>
          </p:cNvPr>
          <p:cNvSpPr txBox="1"/>
          <p:nvPr/>
        </p:nvSpPr>
        <p:spPr>
          <a:xfrm>
            <a:off x="0" y="192949"/>
            <a:ext cx="7929844" cy="646331"/>
          </a:xfrm>
          <a:prstGeom prst="rect">
            <a:avLst/>
          </a:prstGeom>
          <a:noFill/>
        </p:spPr>
        <p:txBody>
          <a:bodyPr wrap="square" rtlCol="0">
            <a:spAutoFit/>
          </a:bodyPr>
          <a:lstStyle/>
          <a:p>
            <a:r>
              <a:rPr lang="en-IN" sz="3600" b="1" u="sng" dirty="0">
                <a:latin typeface="NouvelR" pitchFamily="2" charset="0"/>
              </a:rPr>
              <a:t>Single Record Chart Visualization :</a:t>
            </a:r>
          </a:p>
        </p:txBody>
      </p:sp>
      <p:pic>
        <p:nvPicPr>
          <p:cNvPr id="4" name="Picture 3">
            <a:extLst>
              <a:ext uri="{FF2B5EF4-FFF2-40B4-BE49-F238E27FC236}">
                <a16:creationId xmlns:a16="http://schemas.microsoft.com/office/drawing/2014/main" id="{7D39443F-CF72-E659-1FF7-4018834F6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9755"/>
            <a:ext cx="12207406" cy="5825296"/>
          </a:xfrm>
          <a:prstGeom prst="rect">
            <a:avLst/>
          </a:prstGeom>
        </p:spPr>
      </p:pic>
    </p:spTree>
    <p:extLst>
      <p:ext uri="{BB962C8B-B14F-4D97-AF65-F5344CB8AC3E}">
        <p14:creationId xmlns:p14="http://schemas.microsoft.com/office/powerpoint/2010/main" val="3607380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C2D810-30CA-B983-1AA4-F61BBABB0572}"/>
              </a:ext>
            </a:extLst>
          </p:cNvPr>
          <p:cNvSpPr txBox="1"/>
          <p:nvPr/>
        </p:nvSpPr>
        <p:spPr>
          <a:xfrm>
            <a:off x="0" y="0"/>
            <a:ext cx="6378950" cy="646331"/>
          </a:xfrm>
          <a:prstGeom prst="rect">
            <a:avLst/>
          </a:prstGeom>
          <a:noFill/>
        </p:spPr>
        <p:txBody>
          <a:bodyPr wrap="square" rtlCol="0">
            <a:spAutoFit/>
          </a:bodyPr>
          <a:lstStyle/>
          <a:p>
            <a:r>
              <a:rPr lang="en-IN" sz="3600" b="1" u="sng" dirty="0">
                <a:latin typeface="NouvelR" pitchFamily="2" charset="0"/>
              </a:rPr>
              <a:t>Table Chart</a:t>
            </a:r>
            <a:r>
              <a:rPr lang="en-IN" sz="1800" b="1" u="sng" dirty="0">
                <a:latin typeface="NouvelR" pitchFamily="2" charset="0"/>
              </a:rPr>
              <a:t> </a:t>
            </a:r>
            <a:r>
              <a:rPr lang="en-IN" sz="3600" b="1" u="sng" dirty="0">
                <a:latin typeface="NouvelR" pitchFamily="2" charset="0"/>
              </a:rPr>
              <a:t>Visualization :</a:t>
            </a:r>
          </a:p>
        </p:txBody>
      </p:sp>
      <p:pic>
        <p:nvPicPr>
          <p:cNvPr id="4" name="Picture 3">
            <a:extLst>
              <a:ext uri="{FF2B5EF4-FFF2-40B4-BE49-F238E27FC236}">
                <a16:creationId xmlns:a16="http://schemas.microsoft.com/office/drawing/2014/main" id="{28F35D55-5CBD-0612-A69A-36DE107B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12192000" cy="6081040"/>
          </a:xfrm>
          <a:prstGeom prst="rect">
            <a:avLst/>
          </a:prstGeom>
        </p:spPr>
      </p:pic>
    </p:spTree>
    <p:extLst>
      <p:ext uri="{BB962C8B-B14F-4D97-AF65-F5344CB8AC3E}">
        <p14:creationId xmlns:p14="http://schemas.microsoft.com/office/powerpoint/2010/main" val="1691471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1564BE6-3137-6C14-7D59-023A62CE3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9EE092-502B-5048-F219-D9DE30F1D938}"/>
                  </a:ext>
                </a:extLst>
              </p14:cNvPr>
              <p14:cNvContentPartPr/>
              <p14:nvPr/>
            </p14:nvContentPartPr>
            <p14:xfrm>
              <a:off x="9842781" y="2025713"/>
              <a:ext cx="547200" cy="72720"/>
            </p14:xfrm>
          </p:contentPart>
        </mc:Choice>
        <mc:Fallback xmlns="">
          <p:pic>
            <p:nvPicPr>
              <p:cNvPr id="2" name="Ink 1">
                <a:extLst>
                  <a:ext uri="{FF2B5EF4-FFF2-40B4-BE49-F238E27FC236}">
                    <a16:creationId xmlns:a16="http://schemas.microsoft.com/office/drawing/2014/main" id="{0C9EE092-502B-5048-F219-D9DE30F1D938}"/>
                  </a:ext>
                </a:extLst>
              </p:cNvPr>
              <p:cNvPicPr/>
              <p:nvPr/>
            </p:nvPicPr>
            <p:blipFill>
              <a:blip r:embed="rId4"/>
              <a:stretch>
                <a:fillRect/>
              </a:stretch>
            </p:blipFill>
            <p:spPr>
              <a:xfrm>
                <a:off x="9788781" y="1917713"/>
                <a:ext cx="6548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FA526C-F131-52B5-75FB-E9415705F22D}"/>
                  </a:ext>
                </a:extLst>
              </p14:cNvPr>
              <p14:cNvContentPartPr/>
              <p14:nvPr/>
            </p14:nvContentPartPr>
            <p14:xfrm>
              <a:off x="9858981" y="1774793"/>
              <a:ext cx="683640" cy="377640"/>
            </p14:xfrm>
          </p:contentPart>
        </mc:Choice>
        <mc:Fallback xmlns="">
          <p:pic>
            <p:nvPicPr>
              <p:cNvPr id="4" name="Ink 3">
                <a:extLst>
                  <a:ext uri="{FF2B5EF4-FFF2-40B4-BE49-F238E27FC236}">
                    <a16:creationId xmlns:a16="http://schemas.microsoft.com/office/drawing/2014/main" id="{9CFA526C-F131-52B5-75FB-E9415705F22D}"/>
                  </a:ext>
                </a:extLst>
              </p:cNvPr>
              <p:cNvPicPr/>
              <p:nvPr/>
            </p:nvPicPr>
            <p:blipFill>
              <a:blip r:embed="rId6"/>
              <a:stretch>
                <a:fillRect/>
              </a:stretch>
            </p:blipFill>
            <p:spPr>
              <a:xfrm>
                <a:off x="9849981" y="1765793"/>
                <a:ext cx="701280" cy="395280"/>
              </a:xfrm>
              <a:prstGeom prst="rect">
                <a:avLst/>
              </a:prstGeom>
            </p:spPr>
          </p:pic>
        </mc:Fallback>
      </mc:AlternateContent>
    </p:spTree>
    <p:extLst>
      <p:ext uri="{BB962C8B-B14F-4D97-AF65-F5344CB8AC3E}">
        <p14:creationId xmlns:p14="http://schemas.microsoft.com/office/powerpoint/2010/main" val="3363987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77398-D421-D36F-6D06-26260DEFA19B}"/>
              </a:ext>
            </a:extLst>
          </p:cNvPr>
          <p:cNvSpPr txBox="1"/>
          <p:nvPr/>
        </p:nvSpPr>
        <p:spPr>
          <a:xfrm>
            <a:off x="0" y="0"/>
            <a:ext cx="8091208" cy="646331"/>
          </a:xfrm>
          <a:prstGeom prst="rect">
            <a:avLst/>
          </a:prstGeom>
          <a:noFill/>
        </p:spPr>
        <p:txBody>
          <a:bodyPr wrap="square" rtlCol="0">
            <a:spAutoFit/>
          </a:bodyPr>
          <a:lstStyle/>
          <a:p>
            <a:r>
              <a:rPr lang="en-IN" sz="3600" b="1" u="sng" dirty="0">
                <a:latin typeface="NouvelR" pitchFamily="2" charset="0"/>
              </a:rPr>
              <a:t>Word cloud Chart</a:t>
            </a:r>
            <a:r>
              <a:rPr lang="en-IN" sz="1800" b="1" u="sng" dirty="0">
                <a:latin typeface="NouvelR" pitchFamily="2" charset="0"/>
              </a:rPr>
              <a:t> </a:t>
            </a:r>
            <a:r>
              <a:rPr lang="en-IN" sz="3600" b="1" u="sng" dirty="0">
                <a:latin typeface="NouvelR" pitchFamily="2" charset="0"/>
              </a:rPr>
              <a:t>Visualization :</a:t>
            </a:r>
          </a:p>
        </p:txBody>
      </p:sp>
      <p:pic>
        <p:nvPicPr>
          <p:cNvPr id="4" name="Picture 3" descr="A screenshot of a computer">
            <a:extLst>
              <a:ext uri="{FF2B5EF4-FFF2-40B4-BE49-F238E27FC236}">
                <a16:creationId xmlns:a16="http://schemas.microsoft.com/office/drawing/2014/main" id="{5F981093-C2A1-AAD8-880F-748222524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80" y="500193"/>
            <a:ext cx="12484360" cy="6357807"/>
          </a:xfrm>
          <a:prstGeom prst="rect">
            <a:avLst/>
          </a:prstGeom>
        </p:spPr>
      </p:pic>
    </p:spTree>
    <p:extLst>
      <p:ext uri="{BB962C8B-B14F-4D97-AF65-F5344CB8AC3E}">
        <p14:creationId xmlns:p14="http://schemas.microsoft.com/office/powerpoint/2010/main" val="2182553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3E4FD3-7F33-E78F-CB62-546DCA337FD1}"/>
              </a:ext>
            </a:extLst>
          </p:cNvPr>
          <p:cNvSpPr txBox="1"/>
          <p:nvPr/>
        </p:nvSpPr>
        <p:spPr>
          <a:xfrm>
            <a:off x="0" y="-80157"/>
            <a:ext cx="8046385" cy="646331"/>
          </a:xfrm>
          <a:prstGeom prst="rect">
            <a:avLst/>
          </a:prstGeom>
          <a:noFill/>
        </p:spPr>
        <p:txBody>
          <a:bodyPr wrap="square" rtlCol="0">
            <a:spAutoFit/>
          </a:bodyPr>
          <a:lstStyle/>
          <a:p>
            <a:r>
              <a:rPr lang="en-IN" sz="3600" b="1" u="sng" dirty="0">
                <a:latin typeface="NouvelR" pitchFamily="2" charset="0"/>
              </a:rPr>
              <a:t>Google Maps Chart Visualization :</a:t>
            </a:r>
          </a:p>
        </p:txBody>
      </p:sp>
      <p:pic>
        <p:nvPicPr>
          <p:cNvPr id="4" name="Picture 3" descr="A map of the united states&#10;&#10;Description automatically generated">
            <a:extLst>
              <a:ext uri="{FF2B5EF4-FFF2-40B4-BE49-F238E27FC236}">
                <a16:creationId xmlns:a16="http://schemas.microsoft.com/office/drawing/2014/main" id="{9C76BF36-7F68-0D78-D5F7-68DEDFA95A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2787"/>
            <a:ext cx="12191999" cy="6309150"/>
          </a:xfrm>
          <a:prstGeom prst="rect">
            <a:avLst/>
          </a:prstGeom>
        </p:spPr>
      </p:pic>
    </p:spTree>
    <p:extLst>
      <p:ext uri="{BB962C8B-B14F-4D97-AF65-F5344CB8AC3E}">
        <p14:creationId xmlns:p14="http://schemas.microsoft.com/office/powerpoint/2010/main" val="2001861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872EEB-571B-D41C-7002-6D52C927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 y="0"/>
            <a:ext cx="11905130" cy="6863379"/>
          </a:xfrm>
          <a:prstGeom prst="rect">
            <a:avLst/>
          </a:prstGeom>
        </p:spPr>
      </p:pic>
    </p:spTree>
    <p:extLst>
      <p:ext uri="{BB962C8B-B14F-4D97-AF65-F5344CB8AC3E}">
        <p14:creationId xmlns:p14="http://schemas.microsoft.com/office/powerpoint/2010/main" val="3209124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C5C58011-94D0-9D48-676E-C14AAB4EA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6281826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B35F31CC-2070-0177-EC57-177CE7B3F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74" y="0"/>
            <a:ext cx="11748052" cy="6855515"/>
          </a:xfrm>
          <a:prstGeom prst="rect">
            <a:avLst/>
          </a:prstGeom>
        </p:spPr>
      </p:pic>
    </p:spTree>
    <p:extLst>
      <p:ext uri="{BB962C8B-B14F-4D97-AF65-F5344CB8AC3E}">
        <p14:creationId xmlns:p14="http://schemas.microsoft.com/office/powerpoint/2010/main" val="2147330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08B77B-CC82-CB31-C853-43486D74D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8664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759F0B7-2DBE-737C-FB85-90791B5F3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870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8437997-E5E7-9854-59E0-A89322DBB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51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6" name="Rectangle 6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6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any's value&#10;&#10;Description automatically generated">
            <a:extLst>
              <a:ext uri="{FF2B5EF4-FFF2-40B4-BE49-F238E27FC236}">
                <a16:creationId xmlns:a16="http://schemas.microsoft.com/office/drawing/2014/main" id="{1EAE6631-5D30-651F-5F22-E6854F044A0E}"/>
              </a:ext>
            </a:extLst>
          </p:cNvPr>
          <p:cNvPicPr>
            <a:picLocks noChangeAspect="1"/>
          </p:cNvPicPr>
          <p:nvPr/>
        </p:nvPicPr>
        <p:blipFill rotWithShape="1">
          <a:blip r:embed="rId2">
            <a:extLst>
              <a:ext uri="{28A0092B-C50C-407E-A947-70E740481C1C}">
                <a14:useLocalDpi xmlns:a14="http://schemas.microsoft.com/office/drawing/2010/main" val="0"/>
              </a:ext>
            </a:extLst>
          </a:blip>
          <a:srcRect t="8114" b="7430"/>
          <a:stretch/>
        </p:blipFill>
        <p:spPr>
          <a:xfrm>
            <a:off x="325262" y="210527"/>
            <a:ext cx="11541474" cy="5741384"/>
          </a:xfrm>
          <a:prstGeom prst="rect">
            <a:avLst/>
          </a:prstGeom>
        </p:spPr>
      </p:pic>
      <p:cxnSp>
        <p:nvCxnSpPr>
          <p:cNvPr id="79" name="Straight Connector 6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58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5" name="Rectangle 2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ight Triangle 2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question marks and stars">
            <a:extLst>
              <a:ext uri="{FF2B5EF4-FFF2-40B4-BE49-F238E27FC236}">
                <a16:creationId xmlns:a16="http://schemas.microsoft.com/office/drawing/2014/main" id="{B72DC1CA-A9B8-595E-6A45-669315FF06E1}"/>
              </a:ext>
            </a:extLst>
          </p:cNvPr>
          <p:cNvPicPr>
            <a:picLocks noChangeAspect="1"/>
          </p:cNvPicPr>
          <p:nvPr/>
        </p:nvPicPr>
        <p:blipFill rotWithShape="1">
          <a:blip r:embed="rId2">
            <a:extLst>
              <a:ext uri="{28A0092B-C50C-407E-A947-70E740481C1C}">
                <a14:useLocalDpi xmlns:a14="http://schemas.microsoft.com/office/drawing/2010/main" val="0"/>
              </a:ext>
            </a:extLst>
          </a:blip>
          <a:srcRect t="15296" b="7622"/>
          <a:stretch/>
        </p:blipFill>
        <p:spPr>
          <a:xfrm>
            <a:off x="492561" y="-107576"/>
            <a:ext cx="11080662" cy="6405898"/>
          </a:xfrm>
          <a:prstGeom prst="rect">
            <a:avLst/>
          </a:prstGeom>
        </p:spPr>
      </p:pic>
    </p:spTree>
    <p:extLst>
      <p:ext uri="{BB962C8B-B14F-4D97-AF65-F5344CB8AC3E}">
        <p14:creationId xmlns:p14="http://schemas.microsoft.com/office/powerpoint/2010/main" val="3746073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ECB3508-B85B-52CB-52C0-370A2CBA3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F23129B-4970-DE04-DE75-3B468474FCB3}"/>
                  </a:ext>
                </a:extLst>
              </p14:cNvPr>
              <p14:cNvContentPartPr/>
              <p14:nvPr/>
            </p14:nvContentPartPr>
            <p14:xfrm>
              <a:off x="10379541" y="3432953"/>
              <a:ext cx="791640" cy="396000"/>
            </p14:xfrm>
          </p:contentPart>
        </mc:Choice>
        <mc:Fallback xmlns="">
          <p:pic>
            <p:nvPicPr>
              <p:cNvPr id="2" name="Ink 1">
                <a:extLst>
                  <a:ext uri="{FF2B5EF4-FFF2-40B4-BE49-F238E27FC236}">
                    <a16:creationId xmlns:a16="http://schemas.microsoft.com/office/drawing/2014/main" id="{EF23129B-4970-DE04-DE75-3B468474FCB3}"/>
                  </a:ext>
                </a:extLst>
              </p:cNvPr>
              <p:cNvPicPr/>
              <p:nvPr/>
            </p:nvPicPr>
            <p:blipFill>
              <a:blip r:embed="rId4"/>
              <a:stretch>
                <a:fillRect/>
              </a:stretch>
            </p:blipFill>
            <p:spPr>
              <a:xfrm>
                <a:off x="10370541" y="3423953"/>
                <a:ext cx="809280" cy="413640"/>
              </a:xfrm>
              <a:prstGeom prst="rect">
                <a:avLst/>
              </a:prstGeom>
            </p:spPr>
          </p:pic>
        </mc:Fallback>
      </mc:AlternateContent>
    </p:spTree>
    <p:extLst>
      <p:ext uri="{BB962C8B-B14F-4D97-AF65-F5344CB8AC3E}">
        <p14:creationId xmlns:p14="http://schemas.microsoft.com/office/powerpoint/2010/main" val="3894963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9" name="Rectangle 3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circle with white text">
            <a:extLst>
              <a:ext uri="{FF2B5EF4-FFF2-40B4-BE49-F238E27FC236}">
                <a16:creationId xmlns:a16="http://schemas.microsoft.com/office/drawing/2014/main" id="{FF4F6D5B-FA84-C45C-E3BB-6EB8142ED499}"/>
              </a:ext>
            </a:extLst>
          </p:cNvPr>
          <p:cNvPicPr>
            <a:picLocks noChangeAspect="1"/>
          </p:cNvPicPr>
          <p:nvPr/>
        </p:nvPicPr>
        <p:blipFill rotWithShape="1">
          <a:blip r:embed="rId2">
            <a:extLst>
              <a:ext uri="{28A0092B-C50C-407E-A947-70E740481C1C}">
                <a14:useLocalDpi xmlns:a14="http://schemas.microsoft.com/office/drawing/2010/main" val="0"/>
              </a:ext>
            </a:extLst>
          </a:blip>
          <a:srcRect t="303" r="2" b="4046"/>
          <a:stretch/>
        </p:blipFill>
        <p:spPr>
          <a:xfrm>
            <a:off x="318335" y="321733"/>
            <a:ext cx="11550226" cy="6214534"/>
          </a:xfrm>
          <a:custGeom>
            <a:avLst/>
            <a:gdLst/>
            <a:ahLst/>
            <a:cxnLst/>
            <a:rect l="l" t="t" r="r" b="b"/>
            <a:pathLst>
              <a:path w="11550226" h="6214534">
                <a:moveTo>
                  <a:pt x="0" y="0"/>
                </a:moveTo>
                <a:lnTo>
                  <a:pt x="6061984" y="0"/>
                </a:lnTo>
                <a:lnTo>
                  <a:pt x="6061984" y="1786"/>
                </a:lnTo>
                <a:lnTo>
                  <a:pt x="7226327" y="1786"/>
                </a:lnTo>
                <a:lnTo>
                  <a:pt x="7968826" y="1786"/>
                </a:lnTo>
                <a:lnTo>
                  <a:pt x="7968828" y="1786"/>
                </a:lnTo>
                <a:lnTo>
                  <a:pt x="11550226" y="1786"/>
                </a:lnTo>
                <a:lnTo>
                  <a:pt x="11550226" y="2866740"/>
                </a:lnTo>
                <a:lnTo>
                  <a:pt x="8106781" y="6214534"/>
                </a:lnTo>
                <a:lnTo>
                  <a:pt x="7226327" y="6214534"/>
                </a:lnTo>
                <a:lnTo>
                  <a:pt x="7226327" y="6212748"/>
                </a:lnTo>
                <a:lnTo>
                  <a:pt x="6061984" y="6212748"/>
                </a:lnTo>
                <a:lnTo>
                  <a:pt x="5454226" y="6212748"/>
                </a:lnTo>
                <a:lnTo>
                  <a:pt x="0" y="6212748"/>
                </a:lnTo>
                <a:close/>
              </a:path>
            </a:pathLst>
          </a:custGeom>
        </p:spPr>
      </p:pic>
      <p:sp>
        <p:nvSpPr>
          <p:cNvPr id="50" name="Right Triangle 39">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41">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ogo with a black background&#10;&#10;Description automatically generated">
            <a:extLst>
              <a:ext uri="{FF2B5EF4-FFF2-40B4-BE49-F238E27FC236}">
                <a16:creationId xmlns:a16="http://schemas.microsoft.com/office/drawing/2014/main" id="{4FC51E83-06E8-B0AD-1343-87EE73A43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7792" y="709364"/>
            <a:ext cx="1845127" cy="1828800"/>
          </a:xfrm>
          <a:prstGeom prst="rect">
            <a:avLst/>
          </a:prstGeom>
        </p:spPr>
      </p:pic>
    </p:spTree>
    <p:extLst>
      <p:ext uri="{BB962C8B-B14F-4D97-AF65-F5344CB8AC3E}">
        <p14:creationId xmlns:p14="http://schemas.microsoft.com/office/powerpoint/2010/main" val="1618717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CDF39E7-5D22-892C-7C6D-5699F2F4F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7AC347C-5A7C-7289-4FFE-D13D1910455D}"/>
                  </a:ext>
                </a:extLst>
              </p14:cNvPr>
              <p14:cNvContentPartPr/>
              <p14:nvPr/>
            </p14:nvContentPartPr>
            <p14:xfrm>
              <a:off x="9805701" y="3728873"/>
              <a:ext cx="1304280" cy="260640"/>
            </p14:xfrm>
          </p:contentPart>
        </mc:Choice>
        <mc:Fallback xmlns="">
          <p:pic>
            <p:nvPicPr>
              <p:cNvPr id="4" name="Ink 3">
                <a:extLst>
                  <a:ext uri="{FF2B5EF4-FFF2-40B4-BE49-F238E27FC236}">
                    <a16:creationId xmlns:a16="http://schemas.microsoft.com/office/drawing/2014/main" id="{97AC347C-5A7C-7289-4FFE-D13D1910455D}"/>
                  </a:ext>
                </a:extLst>
              </p:cNvPr>
              <p:cNvPicPr/>
              <p:nvPr/>
            </p:nvPicPr>
            <p:blipFill>
              <a:blip r:embed="rId4"/>
              <a:stretch>
                <a:fillRect/>
              </a:stretch>
            </p:blipFill>
            <p:spPr>
              <a:xfrm>
                <a:off x="9796701" y="3719873"/>
                <a:ext cx="1321920" cy="278280"/>
              </a:xfrm>
              <a:prstGeom prst="rect">
                <a:avLst/>
              </a:prstGeom>
            </p:spPr>
          </p:pic>
        </mc:Fallback>
      </mc:AlternateContent>
    </p:spTree>
    <p:extLst>
      <p:ext uri="{BB962C8B-B14F-4D97-AF65-F5344CB8AC3E}">
        <p14:creationId xmlns:p14="http://schemas.microsoft.com/office/powerpoint/2010/main" val="2977851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93D0479-354E-1AE9-654B-458B4062F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FE0D14-ECF9-B67F-8542-4AEDC4D44814}"/>
                  </a:ext>
                </a:extLst>
              </p14:cNvPr>
              <p14:cNvContentPartPr/>
              <p14:nvPr/>
            </p14:nvContentPartPr>
            <p14:xfrm>
              <a:off x="9591501" y="1453313"/>
              <a:ext cx="2762640" cy="2787840"/>
            </p14:xfrm>
          </p:contentPart>
        </mc:Choice>
        <mc:Fallback xmlns="">
          <p:pic>
            <p:nvPicPr>
              <p:cNvPr id="6" name="Ink 5">
                <a:extLst>
                  <a:ext uri="{FF2B5EF4-FFF2-40B4-BE49-F238E27FC236}">
                    <a16:creationId xmlns:a16="http://schemas.microsoft.com/office/drawing/2014/main" id="{8AFE0D14-ECF9-B67F-8542-4AEDC4D44814}"/>
                  </a:ext>
                </a:extLst>
              </p:cNvPr>
              <p:cNvPicPr/>
              <p:nvPr/>
            </p:nvPicPr>
            <p:blipFill>
              <a:blip r:embed="rId4"/>
              <a:stretch>
                <a:fillRect/>
              </a:stretch>
            </p:blipFill>
            <p:spPr>
              <a:xfrm>
                <a:off x="9582501" y="1444313"/>
                <a:ext cx="2780280" cy="2805480"/>
              </a:xfrm>
              <a:prstGeom prst="rect">
                <a:avLst/>
              </a:prstGeom>
            </p:spPr>
          </p:pic>
        </mc:Fallback>
      </mc:AlternateContent>
    </p:spTree>
    <p:extLst>
      <p:ext uri="{BB962C8B-B14F-4D97-AF65-F5344CB8AC3E}">
        <p14:creationId xmlns:p14="http://schemas.microsoft.com/office/powerpoint/2010/main" val="2988270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1CF405-BD4A-BF61-7763-2613FC46D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88EFBA4-E6B2-C93D-1079-3182E06EEFC8}"/>
                  </a:ext>
                </a:extLst>
              </p14:cNvPr>
              <p14:cNvContentPartPr/>
              <p14:nvPr/>
            </p14:nvContentPartPr>
            <p14:xfrm>
              <a:off x="9547221" y="1461953"/>
              <a:ext cx="3030480" cy="2726640"/>
            </p14:xfrm>
          </p:contentPart>
        </mc:Choice>
        <mc:Fallback xmlns="">
          <p:pic>
            <p:nvPicPr>
              <p:cNvPr id="2" name="Ink 1">
                <a:extLst>
                  <a:ext uri="{FF2B5EF4-FFF2-40B4-BE49-F238E27FC236}">
                    <a16:creationId xmlns:a16="http://schemas.microsoft.com/office/drawing/2014/main" id="{088EFBA4-E6B2-C93D-1079-3182E06EEFC8}"/>
                  </a:ext>
                </a:extLst>
              </p:cNvPr>
              <p:cNvPicPr/>
              <p:nvPr/>
            </p:nvPicPr>
            <p:blipFill>
              <a:blip r:embed="rId4"/>
              <a:stretch>
                <a:fillRect/>
              </a:stretch>
            </p:blipFill>
            <p:spPr>
              <a:xfrm>
                <a:off x="9538581" y="1452953"/>
                <a:ext cx="3048120" cy="27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ACF60D7-41AF-50F0-6279-B9C56DE1C249}"/>
                  </a:ext>
                </a:extLst>
              </p14:cNvPr>
              <p14:cNvContentPartPr/>
              <p14:nvPr/>
            </p14:nvContentPartPr>
            <p14:xfrm>
              <a:off x="9546501" y="1451873"/>
              <a:ext cx="2999520" cy="2708640"/>
            </p14:xfrm>
          </p:contentPart>
        </mc:Choice>
        <mc:Fallback xmlns="">
          <p:pic>
            <p:nvPicPr>
              <p:cNvPr id="5" name="Ink 4">
                <a:extLst>
                  <a:ext uri="{FF2B5EF4-FFF2-40B4-BE49-F238E27FC236}">
                    <a16:creationId xmlns:a16="http://schemas.microsoft.com/office/drawing/2014/main" id="{4ACF60D7-41AF-50F0-6279-B9C56DE1C249}"/>
                  </a:ext>
                </a:extLst>
              </p:cNvPr>
              <p:cNvPicPr/>
              <p:nvPr/>
            </p:nvPicPr>
            <p:blipFill>
              <a:blip r:embed="rId6"/>
              <a:stretch>
                <a:fillRect/>
              </a:stretch>
            </p:blipFill>
            <p:spPr>
              <a:xfrm>
                <a:off x="9537861" y="1443233"/>
                <a:ext cx="3017160" cy="2726280"/>
              </a:xfrm>
              <a:prstGeom prst="rect">
                <a:avLst/>
              </a:prstGeom>
            </p:spPr>
          </p:pic>
        </mc:Fallback>
      </mc:AlternateContent>
      <p:grpSp>
        <p:nvGrpSpPr>
          <p:cNvPr id="8" name="Group 7">
            <a:extLst>
              <a:ext uri="{FF2B5EF4-FFF2-40B4-BE49-F238E27FC236}">
                <a16:creationId xmlns:a16="http://schemas.microsoft.com/office/drawing/2014/main" id="{45ED5963-02B4-A90A-3AEF-16BE71096DD5}"/>
              </a:ext>
            </a:extLst>
          </p:cNvPr>
          <p:cNvGrpSpPr/>
          <p:nvPr/>
        </p:nvGrpSpPr>
        <p:grpSpPr>
          <a:xfrm>
            <a:off x="12498141" y="4114793"/>
            <a:ext cx="70560" cy="360"/>
            <a:chOff x="12498141" y="4114793"/>
            <a:chExt cx="70560" cy="36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A7AA33-0A03-3178-711F-8102E0E2EE7E}"/>
                    </a:ext>
                  </a:extLst>
                </p14:cNvPr>
                <p14:cNvContentPartPr/>
                <p14:nvPr/>
              </p14:nvContentPartPr>
              <p14:xfrm>
                <a:off x="12568341" y="4114793"/>
                <a:ext cx="360" cy="360"/>
              </p14:xfrm>
            </p:contentPart>
          </mc:Choice>
          <mc:Fallback xmlns="">
            <p:pic>
              <p:nvPicPr>
                <p:cNvPr id="6" name="Ink 5">
                  <a:extLst>
                    <a:ext uri="{FF2B5EF4-FFF2-40B4-BE49-F238E27FC236}">
                      <a16:creationId xmlns:a16="http://schemas.microsoft.com/office/drawing/2014/main" id="{0EA7AA33-0A03-3178-711F-8102E0E2EE7E}"/>
                    </a:ext>
                  </a:extLst>
                </p:cNvPr>
                <p:cNvPicPr/>
                <p:nvPr/>
              </p:nvPicPr>
              <p:blipFill>
                <a:blip r:embed="rId8"/>
                <a:stretch>
                  <a:fillRect/>
                </a:stretch>
              </p:blipFill>
              <p:spPr>
                <a:xfrm>
                  <a:off x="12559341" y="41057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5A97893-C9C1-39D6-14CE-FC51D8E93853}"/>
                    </a:ext>
                  </a:extLst>
                </p14:cNvPr>
                <p14:cNvContentPartPr/>
                <p14:nvPr/>
              </p14:nvContentPartPr>
              <p14:xfrm>
                <a:off x="12498141" y="4114793"/>
                <a:ext cx="70560" cy="360"/>
              </p14:xfrm>
            </p:contentPart>
          </mc:Choice>
          <mc:Fallback xmlns="">
            <p:pic>
              <p:nvPicPr>
                <p:cNvPr id="7" name="Ink 6">
                  <a:extLst>
                    <a:ext uri="{FF2B5EF4-FFF2-40B4-BE49-F238E27FC236}">
                      <a16:creationId xmlns:a16="http://schemas.microsoft.com/office/drawing/2014/main" id="{B5A97893-C9C1-39D6-14CE-FC51D8E93853}"/>
                    </a:ext>
                  </a:extLst>
                </p:cNvPr>
                <p:cNvPicPr/>
                <p:nvPr/>
              </p:nvPicPr>
              <p:blipFill>
                <a:blip r:embed="rId10"/>
                <a:stretch>
                  <a:fillRect/>
                </a:stretch>
              </p:blipFill>
              <p:spPr>
                <a:xfrm>
                  <a:off x="12489501" y="4105793"/>
                  <a:ext cx="88200" cy="18000"/>
                </a:xfrm>
                <a:prstGeom prst="rect">
                  <a:avLst/>
                </a:prstGeom>
              </p:spPr>
            </p:pic>
          </mc:Fallback>
        </mc:AlternateContent>
      </p:grpSp>
    </p:spTree>
    <p:extLst>
      <p:ext uri="{BB962C8B-B14F-4D97-AF65-F5344CB8AC3E}">
        <p14:creationId xmlns:p14="http://schemas.microsoft.com/office/powerpoint/2010/main" val="1588037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8DEC28E-41EF-7F46-75CE-AFCB7CAFB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1DD98AF-861C-4496-D37B-D0594BD1AD5B}"/>
                  </a:ext>
                </a:extLst>
              </p14:cNvPr>
              <p14:cNvContentPartPr/>
              <p14:nvPr/>
            </p14:nvContentPartPr>
            <p14:xfrm>
              <a:off x="9583221" y="1487873"/>
              <a:ext cx="2607840" cy="99360"/>
            </p14:xfrm>
          </p:contentPart>
        </mc:Choice>
        <mc:Fallback xmlns="">
          <p:pic>
            <p:nvPicPr>
              <p:cNvPr id="8" name="Ink 7">
                <a:extLst>
                  <a:ext uri="{FF2B5EF4-FFF2-40B4-BE49-F238E27FC236}">
                    <a16:creationId xmlns:a16="http://schemas.microsoft.com/office/drawing/2014/main" id="{61DD98AF-861C-4496-D37B-D0594BD1AD5B}"/>
                  </a:ext>
                </a:extLst>
              </p:cNvPr>
              <p:cNvPicPr/>
              <p:nvPr/>
            </p:nvPicPr>
            <p:blipFill>
              <a:blip r:embed="rId4"/>
              <a:stretch>
                <a:fillRect/>
              </a:stretch>
            </p:blipFill>
            <p:spPr>
              <a:xfrm>
                <a:off x="9574581" y="1479233"/>
                <a:ext cx="26254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48B3FFE6-745C-ACBE-9355-257526D65DE4}"/>
                  </a:ext>
                </a:extLst>
              </p14:cNvPr>
              <p14:cNvContentPartPr/>
              <p14:nvPr/>
            </p14:nvContentPartPr>
            <p14:xfrm>
              <a:off x="9546501" y="1470233"/>
              <a:ext cx="151560" cy="2581200"/>
            </p14:xfrm>
          </p:contentPart>
        </mc:Choice>
        <mc:Fallback xmlns="">
          <p:pic>
            <p:nvPicPr>
              <p:cNvPr id="9" name="Ink 8">
                <a:extLst>
                  <a:ext uri="{FF2B5EF4-FFF2-40B4-BE49-F238E27FC236}">
                    <a16:creationId xmlns:a16="http://schemas.microsoft.com/office/drawing/2014/main" id="{48B3FFE6-745C-ACBE-9355-257526D65DE4}"/>
                  </a:ext>
                </a:extLst>
              </p:cNvPr>
              <p:cNvPicPr/>
              <p:nvPr/>
            </p:nvPicPr>
            <p:blipFill>
              <a:blip r:embed="rId6"/>
              <a:stretch>
                <a:fillRect/>
              </a:stretch>
            </p:blipFill>
            <p:spPr>
              <a:xfrm>
                <a:off x="9537861" y="1461593"/>
                <a:ext cx="169200" cy="259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5F0D1C9-4D86-E8D2-4E5B-B107AD2BF8A6}"/>
                  </a:ext>
                </a:extLst>
              </p14:cNvPr>
              <p14:cNvContentPartPr/>
              <p14:nvPr/>
            </p14:nvContentPartPr>
            <p14:xfrm>
              <a:off x="12191781" y="1595513"/>
              <a:ext cx="189360" cy="2563200"/>
            </p14:xfrm>
          </p:contentPart>
        </mc:Choice>
        <mc:Fallback xmlns="">
          <p:pic>
            <p:nvPicPr>
              <p:cNvPr id="12" name="Ink 11">
                <a:extLst>
                  <a:ext uri="{FF2B5EF4-FFF2-40B4-BE49-F238E27FC236}">
                    <a16:creationId xmlns:a16="http://schemas.microsoft.com/office/drawing/2014/main" id="{35F0D1C9-4D86-E8D2-4E5B-B107AD2BF8A6}"/>
                  </a:ext>
                </a:extLst>
              </p:cNvPr>
              <p:cNvPicPr/>
              <p:nvPr/>
            </p:nvPicPr>
            <p:blipFill>
              <a:blip r:embed="rId8"/>
              <a:stretch>
                <a:fillRect/>
              </a:stretch>
            </p:blipFill>
            <p:spPr>
              <a:xfrm>
                <a:off x="12183141" y="1586873"/>
                <a:ext cx="207000" cy="258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8084BA93-6187-3158-DF6D-615913BAAB63}"/>
                  </a:ext>
                </a:extLst>
              </p14:cNvPr>
              <p14:cNvContentPartPr/>
              <p14:nvPr/>
            </p14:nvContentPartPr>
            <p14:xfrm>
              <a:off x="9708501" y="4033793"/>
              <a:ext cx="2626200" cy="172080"/>
            </p14:xfrm>
          </p:contentPart>
        </mc:Choice>
        <mc:Fallback xmlns="">
          <p:pic>
            <p:nvPicPr>
              <p:cNvPr id="17" name="Ink 16">
                <a:extLst>
                  <a:ext uri="{FF2B5EF4-FFF2-40B4-BE49-F238E27FC236}">
                    <a16:creationId xmlns:a16="http://schemas.microsoft.com/office/drawing/2014/main" id="{8084BA93-6187-3158-DF6D-615913BAAB63}"/>
                  </a:ext>
                </a:extLst>
              </p:cNvPr>
              <p:cNvPicPr/>
              <p:nvPr/>
            </p:nvPicPr>
            <p:blipFill>
              <a:blip r:embed="rId10"/>
              <a:stretch>
                <a:fillRect/>
              </a:stretch>
            </p:blipFill>
            <p:spPr>
              <a:xfrm>
                <a:off x="9699861" y="4025153"/>
                <a:ext cx="2643840" cy="189720"/>
              </a:xfrm>
              <a:prstGeom prst="rect">
                <a:avLst/>
              </a:prstGeom>
            </p:spPr>
          </p:pic>
        </mc:Fallback>
      </mc:AlternateContent>
    </p:spTree>
    <p:extLst>
      <p:ext uri="{BB962C8B-B14F-4D97-AF65-F5344CB8AC3E}">
        <p14:creationId xmlns:p14="http://schemas.microsoft.com/office/powerpoint/2010/main" val="3827449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d1c0902-ed92-4fed-896d-2e7725de02d4}" enabled="1" method="Standard" siteId="{d6b0bbee-7cd9-4d60-bce6-4a67b543e2ae}" removed="0"/>
</clbl:labelList>
</file>

<file path=docProps/app.xml><?xml version="1.0" encoding="utf-8"?>
<Properties xmlns="http://schemas.openxmlformats.org/officeDocument/2006/extended-properties" xmlns:vt="http://schemas.openxmlformats.org/officeDocument/2006/docPropsVTypes">
  <Template>Gallery</Template>
  <TotalTime>3245</TotalTime>
  <Words>221</Words>
  <Application>Microsoft Office PowerPoint</Application>
  <PresentationFormat>Widescreen</PresentationFormat>
  <Paragraphs>56</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Cambria</vt:lpstr>
      <vt:lpstr>NouvelR</vt:lpstr>
      <vt:lpstr>Rockwell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PALANIAPPAN Devarajan</dc:creator>
  <cp:lastModifiedBy>PALANIAPPAN Devarajan</cp:lastModifiedBy>
  <cp:revision>1</cp:revision>
  <dcterms:created xsi:type="dcterms:W3CDTF">2023-12-04T07:46:50Z</dcterms:created>
  <dcterms:modified xsi:type="dcterms:W3CDTF">2024-02-05T13:29:57Z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Confidential C</vt:lpwstr>
  </property>
</Properties>
</file>